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3"/>
  </p:notesMasterIdLst>
  <p:handoutMasterIdLst>
    <p:handoutMasterId r:id="rId24"/>
  </p:handoutMasterIdLst>
  <p:sldIdLst>
    <p:sldId id="511" r:id="rId2"/>
    <p:sldId id="471" r:id="rId3"/>
    <p:sldId id="472" r:id="rId4"/>
    <p:sldId id="543" r:id="rId5"/>
    <p:sldId id="544" r:id="rId6"/>
    <p:sldId id="474" r:id="rId7"/>
    <p:sldId id="518" r:id="rId8"/>
    <p:sldId id="516" r:id="rId9"/>
    <p:sldId id="538" r:id="rId10"/>
    <p:sldId id="522" r:id="rId11"/>
    <p:sldId id="540" r:id="rId12"/>
    <p:sldId id="496" r:id="rId13"/>
    <p:sldId id="450" r:id="rId14"/>
    <p:sldId id="542" r:id="rId15"/>
    <p:sldId id="536" r:id="rId16"/>
    <p:sldId id="537" r:id="rId17"/>
    <p:sldId id="500" r:id="rId18"/>
    <p:sldId id="503" r:id="rId19"/>
    <p:sldId id="504" r:id="rId20"/>
    <p:sldId id="505" r:id="rId21"/>
    <p:sldId id="494" r:id="rId22"/>
  </p:sldIdLst>
  <p:sldSz cx="24377650" cy="13716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Myriad Pro" panose="020B0503030403020204" pitchFamily="34" charset="0"/>
      <p:regular r:id="rId31"/>
      <p:bold r:id="rId32"/>
      <p:italic r:id="rId33"/>
      <p:boldItalic r:id="rId34"/>
    </p:embeddedFont>
    <p:embeddedFont>
      <p:font typeface="Source Sans Pro" panose="020B0503030403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A70"/>
    <a:srgbClr val="FFFF00"/>
    <a:srgbClr val="D6B022"/>
    <a:srgbClr val="DDBB4B"/>
    <a:srgbClr val="BF0203"/>
    <a:srgbClr val="D0CE4F"/>
    <a:srgbClr val="D7B56D"/>
    <a:srgbClr val="09422B"/>
    <a:srgbClr val="004282"/>
    <a:srgbClr val="E8E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Orta Stil 1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3980" autoAdjust="0"/>
  </p:normalViewPr>
  <p:slideViewPr>
    <p:cSldViewPr snapToGrid="0">
      <p:cViewPr varScale="1">
        <p:scale>
          <a:sx n="58" d="100"/>
          <a:sy n="58" d="100"/>
        </p:scale>
        <p:origin x="264" y="102"/>
      </p:cViewPr>
      <p:guideLst/>
    </p:cSldViewPr>
  </p:slideViewPr>
  <p:notesTextViewPr>
    <p:cViewPr>
      <p:scale>
        <a:sx n="3" d="2"/>
        <a:sy n="3" d="2"/>
      </p:scale>
      <p:origin x="0" y="0"/>
    </p:cViewPr>
  </p:notesTextViewPr>
  <p:notesViewPr>
    <p:cSldViewPr snapToGrid="0">
      <p:cViewPr varScale="1">
        <p:scale>
          <a:sx n="88" d="100"/>
          <a:sy n="88" d="100"/>
        </p:scale>
        <p:origin x="277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2.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07232-97B8-4C2E-8862-0CFD365883FA}" type="doc">
      <dgm:prSet loTypeId="urn:microsoft.com/office/officeart/2005/8/layout/vList4" loCatId="list" qsTypeId="urn:microsoft.com/office/officeart/2005/8/quickstyle/simple5" qsCatId="simple" csTypeId="urn:microsoft.com/office/officeart/2005/8/colors/accent0_1" csCatId="mainScheme" phldr="1"/>
      <dgm:spPr/>
      <dgm:t>
        <a:bodyPr/>
        <a:lstStyle/>
        <a:p>
          <a:endParaRPr lang="tr-TR"/>
        </a:p>
      </dgm:t>
    </dgm:pt>
    <dgm:pt modelId="{D0FDF46A-5CB7-405F-9EE7-56591A60EBAB}">
      <dgm:prSet/>
      <dgm:spPr/>
      <dgm:t>
        <a:bodyPr/>
        <a:lstStyle/>
        <a:p>
          <a:pPr rtl="0"/>
          <a:r>
            <a:rPr lang="tr-TR" b="0" i="0" dirty="0"/>
            <a:t>   TDİOSB ile; Bitkisel ve Hayvansal üretimin ve bunlara dayalı sanayinin; </a:t>
          </a:r>
          <a:endParaRPr lang="tr-TR" dirty="0"/>
        </a:p>
      </dgm:t>
    </dgm:pt>
    <dgm:pt modelId="{E05FA6BE-8199-4E34-96E9-ED5B0CDBA9F3}" type="parTrans" cxnId="{E24C70A3-8A60-456B-8473-EF84F789F4A4}">
      <dgm:prSet/>
      <dgm:spPr/>
      <dgm:t>
        <a:bodyPr/>
        <a:lstStyle/>
        <a:p>
          <a:endParaRPr lang="tr-TR"/>
        </a:p>
      </dgm:t>
    </dgm:pt>
    <dgm:pt modelId="{C604CBDF-F1AF-4E93-A137-2FE15C6D4549}" type="sibTrans" cxnId="{E24C70A3-8A60-456B-8473-EF84F789F4A4}">
      <dgm:prSet/>
      <dgm:spPr/>
      <dgm:t>
        <a:bodyPr/>
        <a:lstStyle/>
        <a:p>
          <a:endParaRPr lang="tr-TR"/>
        </a:p>
      </dgm:t>
    </dgm:pt>
    <dgm:pt modelId="{86F6CAEE-CCF0-422E-977A-C2A76D78E9F0}">
      <dgm:prSet/>
      <dgm:spPr/>
      <dgm:t>
        <a:bodyPr/>
        <a:lstStyle/>
        <a:p>
          <a:pPr rtl="0"/>
          <a:r>
            <a:rPr lang="tr-TR" b="0" i="0" u="none" dirty="0"/>
            <a:t>Desteklenmesi, </a:t>
          </a:r>
        </a:p>
      </dgm:t>
    </dgm:pt>
    <dgm:pt modelId="{CD8CF57F-13BA-4327-AD72-6038DBBBE662}" type="parTrans" cxnId="{F16D5375-0737-43B6-9C30-66E503A025E7}">
      <dgm:prSet/>
      <dgm:spPr/>
      <dgm:t>
        <a:bodyPr/>
        <a:lstStyle/>
        <a:p>
          <a:endParaRPr lang="tr-TR"/>
        </a:p>
      </dgm:t>
    </dgm:pt>
    <dgm:pt modelId="{BA6FC58A-7A27-4161-B89F-C242E9659F3A}" type="sibTrans" cxnId="{F16D5375-0737-43B6-9C30-66E503A025E7}">
      <dgm:prSet/>
      <dgm:spPr/>
      <dgm:t>
        <a:bodyPr/>
        <a:lstStyle/>
        <a:p>
          <a:endParaRPr lang="tr-TR"/>
        </a:p>
      </dgm:t>
    </dgm:pt>
    <dgm:pt modelId="{A39D7E0D-D9F0-45AD-85AA-47402FE8D1A3}">
      <dgm:prSet/>
      <dgm:spPr/>
      <dgm:t>
        <a:bodyPr/>
        <a:lstStyle/>
        <a:p>
          <a:pPr rtl="0"/>
          <a:r>
            <a:rPr lang="tr-TR" b="0" i="0" u="none" dirty="0"/>
            <a:t>Geliştirilmesi, </a:t>
          </a:r>
        </a:p>
      </dgm:t>
    </dgm:pt>
    <dgm:pt modelId="{E53B1F12-0CC3-488F-94D7-A6534BC7D986}" type="parTrans" cxnId="{38937580-A173-4A79-A90A-2ECA909F9479}">
      <dgm:prSet/>
      <dgm:spPr/>
      <dgm:t>
        <a:bodyPr/>
        <a:lstStyle/>
        <a:p>
          <a:endParaRPr lang="tr-TR"/>
        </a:p>
      </dgm:t>
    </dgm:pt>
    <dgm:pt modelId="{A18592B7-F55E-4AD3-B23B-7B2D51983AB3}" type="sibTrans" cxnId="{38937580-A173-4A79-A90A-2ECA909F9479}">
      <dgm:prSet/>
      <dgm:spPr/>
      <dgm:t>
        <a:bodyPr/>
        <a:lstStyle/>
        <a:p>
          <a:endParaRPr lang="tr-TR"/>
        </a:p>
      </dgm:t>
    </dgm:pt>
    <dgm:pt modelId="{B1AE7692-122D-44E4-A14F-0E130274D2AE}">
      <dgm:prSet/>
      <dgm:spPr/>
      <dgm:t>
        <a:bodyPr/>
        <a:lstStyle/>
        <a:p>
          <a:pPr rtl="0"/>
          <a:r>
            <a:rPr lang="tr-TR" b="0" i="0" u="none" dirty="0"/>
            <a:t>Ürünlerin paketlenmesi,</a:t>
          </a:r>
        </a:p>
      </dgm:t>
    </dgm:pt>
    <dgm:pt modelId="{D9757D41-E9C8-40BD-B25B-EE9064637639}" type="parTrans" cxnId="{E8DECECB-790B-40CC-8AA8-CC75C5AF5FE5}">
      <dgm:prSet/>
      <dgm:spPr/>
      <dgm:t>
        <a:bodyPr/>
        <a:lstStyle/>
        <a:p>
          <a:endParaRPr lang="tr-TR"/>
        </a:p>
      </dgm:t>
    </dgm:pt>
    <dgm:pt modelId="{899AA165-B309-4F31-89FB-C56F50F31596}" type="sibTrans" cxnId="{E8DECECB-790B-40CC-8AA8-CC75C5AF5FE5}">
      <dgm:prSet/>
      <dgm:spPr/>
      <dgm:t>
        <a:bodyPr/>
        <a:lstStyle/>
        <a:p>
          <a:endParaRPr lang="tr-TR"/>
        </a:p>
      </dgm:t>
    </dgm:pt>
    <dgm:pt modelId="{E0529BE3-D3AC-491A-A7D2-FC8695041D25}">
      <dgm:prSet/>
      <dgm:spPr/>
      <dgm:t>
        <a:bodyPr/>
        <a:lstStyle/>
        <a:p>
          <a:pPr rtl="0"/>
          <a:r>
            <a:rPr lang="tr-TR" b="0" i="0" u="none" dirty="0"/>
            <a:t>İşlenmesi,</a:t>
          </a:r>
        </a:p>
      </dgm:t>
    </dgm:pt>
    <dgm:pt modelId="{DA0D00F8-4DF8-474F-BF59-37D065D4E15B}" type="parTrans" cxnId="{6970F30B-2A51-4F3C-AD0F-A33C665884B1}">
      <dgm:prSet/>
      <dgm:spPr/>
      <dgm:t>
        <a:bodyPr/>
        <a:lstStyle/>
        <a:p>
          <a:endParaRPr lang="tr-TR"/>
        </a:p>
      </dgm:t>
    </dgm:pt>
    <dgm:pt modelId="{92FBF08D-73FA-4E12-A72F-9A230B46A718}" type="sibTrans" cxnId="{6970F30B-2A51-4F3C-AD0F-A33C665884B1}">
      <dgm:prSet/>
      <dgm:spPr/>
      <dgm:t>
        <a:bodyPr/>
        <a:lstStyle/>
        <a:p>
          <a:endParaRPr lang="tr-TR"/>
        </a:p>
      </dgm:t>
    </dgm:pt>
    <dgm:pt modelId="{C868C4F6-55D9-4C39-8363-806E64629363}">
      <dgm:prSet/>
      <dgm:spPr/>
      <dgm:t>
        <a:bodyPr/>
        <a:lstStyle/>
        <a:p>
          <a:pPr rtl="0"/>
          <a:r>
            <a:rPr lang="tr-TR" b="0" i="0" u="none" dirty="0"/>
            <a:t>Muhafaza edilmesi,</a:t>
          </a:r>
        </a:p>
      </dgm:t>
    </dgm:pt>
    <dgm:pt modelId="{87468F39-8C7B-4FB1-81E8-E3344A770D70}" type="parTrans" cxnId="{A42AEA91-ABBD-4211-BE95-65421ECC3CA1}">
      <dgm:prSet/>
      <dgm:spPr/>
      <dgm:t>
        <a:bodyPr/>
        <a:lstStyle/>
        <a:p>
          <a:endParaRPr lang="tr-TR"/>
        </a:p>
      </dgm:t>
    </dgm:pt>
    <dgm:pt modelId="{538D7B54-5DD7-4245-AB98-8D249F4FF297}" type="sibTrans" cxnId="{A42AEA91-ABBD-4211-BE95-65421ECC3CA1}">
      <dgm:prSet/>
      <dgm:spPr/>
      <dgm:t>
        <a:bodyPr/>
        <a:lstStyle/>
        <a:p>
          <a:endParaRPr lang="tr-TR"/>
        </a:p>
      </dgm:t>
    </dgm:pt>
    <dgm:pt modelId="{5529F9A9-4100-4B10-AE68-26E653A5AD5F}">
      <dgm:prSet/>
      <dgm:spPr/>
      <dgm:t>
        <a:bodyPr/>
        <a:lstStyle/>
        <a:p>
          <a:pPr rtl="0"/>
          <a:r>
            <a:rPr lang="tr-TR" b="0" i="0" u="none" dirty="0"/>
            <a:t>Tarım-Sanayi entegrasyonunun geliştirilmesi,</a:t>
          </a:r>
        </a:p>
      </dgm:t>
    </dgm:pt>
    <dgm:pt modelId="{5B44ACA9-E77C-4034-B7CF-CA8A835BAFCB}" type="parTrans" cxnId="{3B6CE462-DED4-4E68-A2AF-C01CAD3474F8}">
      <dgm:prSet/>
      <dgm:spPr/>
      <dgm:t>
        <a:bodyPr/>
        <a:lstStyle/>
        <a:p>
          <a:endParaRPr lang="tr-TR"/>
        </a:p>
      </dgm:t>
    </dgm:pt>
    <dgm:pt modelId="{A64C79C7-D707-4F44-86AC-C4159CF087D1}" type="sibTrans" cxnId="{3B6CE462-DED4-4E68-A2AF-C01CAD3474F8}">
      <dgm:prSet/>
      <dgm:spPr/>
      <dgm:t>
        <a:bodyPr/>
        <a:lstStyle/>
        <a:p>
          <a:endParaRPr lang="tr-TR"/>
        </a:p>
      </dgm:t>
    </dgm:pt>
    <dgm:pt modelId="{96D8D3D7-8382-4ECB-AFDB-3D19A7BC004E}">
      <dgm:prSet/>
      <dgm:spPr/>
      <dgm:t>
        <a:bodyPr/>
        <a:lstStyle/>
        <a:p>
          <a:pPr rtl="0"/>
          <a:r>
            <a:rPr lang="tr-TR" b="0" i="0" u="none" dirty="0"/>
            <a:t>Rekabet edebilirliğini artırıcı nitelikte sürdürülebilir, uygun ve kaliteli hammaddenin temini sağlanır.</a:t>
          </a:r>
        </a:p>
      </dgm:t>
    </dgm:pt>
    <dgm:pt modelId="{B5204C90-A811-456C-A9A7-CE77B87F0785}" type="parTrans" cxnId="{466B1EE5-9B39-4C50-9579-0111B0F9B640}">
      <dgm:prSet/>
      <dgm:spPr/>
      <dgm:t>
        <a:bodyPr/>
        <a:lstStyle/>
        <a:p>
          <a:endParaRPr lang="tr-TR"/>
        </a:p>
      </dgm:t>
    </dgm:pt>
    <dgm:pt modelId="{E634ED7C-B943-4C74-84D0-32640D6CDD41}" type="sibTrans" cxnId="{466B1EE5-9B39-4C50-9579-0111B0F9B640}">
      <dgm:prSet/>
      <dgm:spPr/>
      <dgm:t>
        <a:bodyPr/>
        <a:lstStyle/>
        <a:p>
          <a:endParaRPr lang="tr-TR"/>
        </a:p>
      </dgm:t>
    </dgm:pt>
    <dgm:pt modelId="{5506F704-D32D-4B67-AD1B-884C311A8884}" type="pres">
      <dgm:prSet presAssocID="{5F607232-97B8-4C2E-8862-0CFD365883FA}" presName="linear" presStyleCnt="0">
        <dgm:presLayoutVars>
          <dgm:dir/>
          <dgm:resizeHandles val="exact"/>
        </dgm:presLayoutVars>
      </dgm:prSet>
      <dgm:spPr/>
    </dgm:pt>
    <dgm:pt modelId="{A3C4BB4A-6A2D-408C-B7F8-7BB83F07BD47}" type="pres">
      <dgm:prSet presAssocID="{D0FDF46A-5CB7-405F-9EE7-56591A60EBAB}" presName="comp" presStyleCnt="0"/>
      <dgm:spPr/>
    </dgm:pt>
    <dgm:pt modelId="{0B31B5D2-39B6-44CD-A388-5626B426D21F}" type="pres">
      <dgm:prSet presAssocID="{D0FDF46A-5CB7-405F-9EE7-56591A60EBAB}" presName="box" presStyleLbl="node1" presStyleIdx="0" presStyleCnt="1" custLinFactNeighborY="-389"/>
      <dgm:spPr/>
    </dgm:pt>
    <dgm:pt modelId="{22993E11-3186-42BB-85C3-2A647B0DAC42}" type="pres">
      <dgm:prSet presAssocID="{D0FDF46A-5CB7-405F-9EE7-56591A60EBAB}" presName="img" presStyleLbl="fgImgPlace1" presStyleIdx="0" presStyleCnt="1" custLinFactNeighborX="-6140"/>
      <dgm:spPr>
        <a:blipFill>
          <a:blip xmlns:r="http://schemas.openxmlformats.org/officeDocument/2006/relationships" r:embed="rId1"/>
          <a:srcRect/>
          <a:stretch>
            <a:fillRect l="-15000" r="-15000"/>
          </a:stretch>
        </a:blipFill>
      </dgm:spPr>
    </dgm:pt>
    <dgm:pt modelId="{68249DC9-7533-4AFA-8656-46AC85C8FD49}" type="pres">
      <dgm:prSet presAssocID="{D0FDF46A-5CB7-405F-9EE7-56591A60EBAB}" presName="text" presStyleLbl="node1" presStyleIdx="0" presStyleCnt="1">
        <dgm:presLayoutVars>
          <dgm:bulletEnabled val="1"/>
        </dgm:presLayoutVars>
      </dgm:prSet>
      <dgm:spPr/>
    </dgm:pt>
  </dgm:ptLst>
  <dgm:cxnLst>
    <dgm:cxn modelId="{47F4D106-EAE2-4C12-B629-229E2967A115}" type="presOf" srcId="{5529F9A9-4100-4B10-AE68-26E653A5AD5F}" destId="{68249DC9-7533-4AFA-8656-46AC85C8FD49}" srcOrd="1" destOrd="6" presId="urn:microsoft.com/office/officeart/2005/8/layout/vList4"/>
    <dgm:cxn modelId="{992F2709-0CC2-4B60-BF30-74FB2A0E6A55}" type="presOf" srcId="{86F6CAEE-CCF0-422E-977A-C2A76D78E9F0}" destId="{0B31B5D2-39B6-44CD-A388-5626B426D21F}" srcOrd="0" destOrd="1" presId="urn:microsoft.com/office/officeart/2005/8/layout/vList4"/>
    <dgm:cxn modelId="{614DDE09-BEE2-421F-B41B-247875E65B47}" type="presOf" srcId="{96D8D3D7-8382-4ECB-AFDB-3D19A7BC004E}" destId="{68249DC9-7533-4AFA-8656-46AC85C8FD49}" srcOrd="1" destOrd="7" presId="urn:microsoft.com/office/officeart/2005/8/layout/vList4"/>
    <dgm:cxn modelId="{6970F30B-2A51-4F3C-AD0F-A33C665884B1}" srcId="{D0FDF46A-5CB7-405F-9EE7-56591A60EBAB}" destId="{E0529BE3-D3AC-491A-A7D2-FC8695041D25}" srcOrd="3" destOrd="0" parTransId="{DA0D00F8-4DF8-474F-BF59-37D065D4E15B}" sibTransId="{92FBF08D-73FA-4E12-A72F-9A230B46A718}"/>
    <dgm:cxn modelId="{D5B68517-F678-4E2C-B991-917B581F61CE}" type="presOf" srcId="{C868C4F6-55D9-4C39-8363-806E64629363}" destId="{68249DC9-7533-4AFA-8656-46AC85C8FD49}" srcOrd="1" destOrd="5" presId="urn:microsoft.com/office/officeart/2005/8/layout/vList4"/>
    <dgm:cxn modelId="{8CEF0C1B-2503-4F3F-ACEC-298E9592BDD1}" type="presOf" srcId="{86F6CAEE-CCF0-422E-977A-C2A76D78E9F0}" destId="{68249DC9-7533-4AFA-8656-46AC85C8FD49}" srcOrd="1" destOrd="1" presId="urn:microsoft.com/office/officeart/2005/8/layout/vList4"/>
    <dgm:cxn modelId="{0576832E-A484-4251-A65F-BBED3E2E7B7C}" type="presOf" srcId="{5529F9A9-4100-4B10-AE68-26E653A5AD5F}" destId="{0B31B5D2-39B6-44CD-A388-5626B426D21F}" srcOrd="0" destOrd="6" presId="urn:microsoft.com/office/officeart/2005/8/layout/vList4"/>
    <dgm:cxn modelId="{7E95175E-0FC0-448F-BBD1-5D8DE0FFE3F1}" type="presOf" srcId="{E0529BE3-D3AC-491A-A7D2-FC8695041D25}" destId="{0B31B5D2-39B6-44CD-A388-5626B426D21F}" srcOrd="0" destOrd="4" presId="urn:microsoft.com/office/officeart/2005/8/layout/vList4"/>
    <dgm:cxn modelId="{436F3C61-8ABA-46AE-9B16-E1274162956B}" type="presOf" srcId="{A39D7E0D-D9F0-45AD-85AA-47402FE8D1A3}" destId="{68249DC9-7533-4AFA-8656-46AC85C8FD49}" srcOrd="1" destOrd="2" presId="urn:microsoft.com/office/officeart/2005/8/layout/vList4"/>
    <dgm:cxn modelId="{85BA8A42-FD9E-4C8B-A7EF-F5C3264B4B1A}" type="presOf" srcId="{A39D7E0D-D9F0-45AD-85AA-47402FE8D1A3}" destId="{0B31B5D2-39B6-44CD-A388-5626B426D21F}" srcOrd="0" destOrd="2" presId="urn:microsoft.com/office/officeart/2005/8/layout/vList4"/>
    <dgm:cxn modelId="{3B6CE462-DED4-4E68-A2AF-C01CAD3474F8}" srcId="{D0FDF46A-5CB7-405F-9EE7-56591A60EBAB}" destId="{5529F9A9-4100-4B10-AE68-26E653A5AD5F}" srcOrd="5" destOrd="0" parTransId="{5B44ACA9-E77C-4034-B7CF-CA8A835BAFCB}" sibTransId="{A64C79C7-D707-4F44-86AC-C4159CF087D1}"/>
    <dgm:cxn modelId="{3773F967-99A6-4330-9586-8B72F1E8EBC7}" type="presOf" srcId="{5F607232-97B8-4C2E-8862-0CFD365883FA}" destId="{5506F704-D32D-4B67-AD1B-884C311A8884}" srcOrd="0" destOrd="0" presId="urn:microsoft.com/office/officeart/2005/8/layout/vList4"/>
    <dgm:cxn modelId="{F16D5375-0737-43B6-9C30-66E503A025E7}" srcId="{D0FDF46A-5CB7-405F-9EE7-56591A60EBAB}" destId="{86F6CAEE-CCF0-422E-977A-C2A76D78E9F0}" srcOrd="0" destOrd="0" parTransId="{CD8CF57F-13BA-4327-AD72-6038DBBBE662}" sibTransId="{BA6FC58A-7A27-4161-B89F-C242E9659F3A}"/>
    <dgm:cxn modelId="{7CC8AF56-7354-41B2-B453-D1773A029403}" type="presOf" srcId="{B1AE7692-122D-44E4-A14F-0E130274D2AE}" destId="{68249DC9-7533-4AFA-8656-46AC85C8FD49}" srcOrd="1" destOrd="3" presId="urn:microsoft.com/office/officeart/2005/8/layout/vList4"/>
    <dgm:cxn modelId="{38937580-A173-4A79-A90A-2ECA909F9479}" srcId="{D0FDF46A-5CB7-405F-9EE7-56591A60EBAB}" destId="{A39D7E0D-D9F0-45AD-85AA-47402FE8D1A3}" srcOrd="1" destOrd="0" parTransId="{E53B1F12-0CC3-488F-94D7-A6534BC7D986}" sibTransId="{A18592B7-F55E-4AD3-B23B-7B2D51983AB3}"/>
    <dgm:cxn modelId="{4069828B-0CEC-43B3-A69F-FAFD22B6EEEB}" type="presOf" srcId="{D0FDF46A-5CB7-405F-9EE7-56591A60EBAB}" destId="{68249DC9-7533-4AFA-8656-46AC85C8FD49}" srcOrd="1" destOrd="0" presId="urn:microsoft.com/office/officeart/2005/8/layout/vList4"/>
    <dgm:cxn modelId="{A42AEA91-ABBD-4211-BE95-65421ECC3CA1}" srcId="{D0FDF46A-5CB7-405F-9EE7-56591A60EBAB}" destId="{C868C4F6-55D9-4C39-8363-806E64629363}" srcOrd="4" destOrd="0" parTransId="{87468F39-8C7B-4FB1-81E8-E3344A770D70}" sibTransId="{538D7B54-5DD7-4245-AB98-8D249F4FF297}"/>
    <dgm:cxn modelId="{E24C70A3-8A60-456B-8473-EF84F789F4A4}" srcId="{5F607232-97B8-4C2E-8862-0CFD365883FA}" destId="{D0FDF46A-5CB7-405F-9EE7-56591A60EBAB}" srcOrd="0" destOrd="0" parTransId="{E05FA6BE-8199-4E34-96E9-ED5B0CDBA9F3}" sibTransId="{C604CBDF-F1AF-4E93-A137-2FE15C6D4549}"/>
    <dgm:cxn modelId="{E8DECECB-790B-40CC-8AA8-CC75C5AF5FE5}" srcId="{D0FDF46A-5CB7-405F-9EE7-56591A60EBAB}" destId="{B1AE7692-122D-44E4-A14F-0E130274D2AE}" srcOrd="2" destOrd="0" parTransId="{D9757D41-E9C8-40BD-B25B-EE9064637639}" sibTransId="{899AA165-B309-4F31-89FB-C56F50F31596}"/>
    <dgm:cxn modelId="{7EF6BACF-453F-4418-A01F-AAFB1E593577}" type="presOf" srcId="{C868C4F6-55D9-4C39-8363-806E64629363}" destId="{0B31B5D2-39B6-44CD-A388-5626B426D21F}" srcOrd="0" destOrd="5" presId="urn:microsoft.com/office/officeart/2005/8/layout/vList4"/>
    <dgm:cxn modelId="{7DA76DD3-3FA8-45F4-BC0D-3FCBC94065E4}" type="presOf" srcId="{E0529BE3-D3AC-491A-A7D2-FC8695041D25}" destId="{68249DC9-7533-4AFA-8656-46AC85C8FD49}" srcOrd="1" destOrd="4" presId="urn:microsoft.com/office/officeart/2005/8/layout/vList4"/>
    <dgm:cxn modelId="{263A4BE0-C85F-43A0-9D73-E64B44A720ED}" type="presOf" srcId="{96D8D3D7-8382-4ECB-AFDB-3D19A7BC004E}" destId="{0B31B5D2-39B6-44CD-A388-5626B426D21F}" srcOrd="0" destOrd="7" presId="urn:microsoft.com/office/officeart/2005/8/layout/vList4"/>
    <dgm:cxn modelId="{466B1EE5-9B39-4C50-9579-0111B0F9B640}" srcId="{D0FDF46A-5CB7-405F-9EE7-56591A60EBAB}" destId="{96D8D3D7-8382-4ECB-AFDB-3D19A7BC004E}" srcOrd="6" destOrd="0" parTransId="{B5204C90-A811-456C-A9A7-CE77B87F0785}" sibTransId="{E634ED7C-B943-4C74-84D0-32640D6CDD41}"/>
    <dgm:cxn modelId="{66B4E3EF-133A-482E-A022-8AA6A01EC2D0}" type="presOf" srcId="{B1AE7692-122D-44E4-A14F-0E130274D2AE}" destId="{0B31B5D2-39B6-44CD-A388-5626B426D21F}" srcOrd="0" destOrd="3" presId="urn:microsoft.com/office/officeart/2005/8/layout/vList4"/>
    <dgm:cxn modelId="{B26BF2F4-7629-4ED6-88CB-7F7A4A556242}" type="presOf" srcId="{D0FDF46A-5CB7-405F-9EE7-56591A60EBAB}" destId="{0B31B5D2-39B6-44CD-A388-5626B426D21F}" srcOrd="0" destOrd="0" presId="urn:microsoft.com/office/officeart/2005/8/layout/vList4"/>
    <dgm:cxn modelId="{92ABE59B-173B-41D9-A357-FF40D815688E}" type="presParOf" srcId="{5506F704-D32D-4B67-AD1B-884C311A8884}" destId="{A3C4BB4A-6A2D-408C-B7F8-7BB83F07BD47}" srcOrd="0" destOrd="0" presId="urn:microsoft.com/office/officeart/2005/8/layout/vList4"/>
    <dgm:cxn modelId="{1CEB25AC-9372-40F1-971D-26FD629FCF85}" type="presParOf" srcId="{A3C4BB4A-6A2D-408C-B7F8-7BB83F07BD47}" destId="{0B31B5D2-39B6-44CD-A388-5626B426D21F}" srcOrd="0" destOrd="0" presId="urn:microsoft.com/office/officeart/2005/8/layout/vList4"/>
    <dgm:cxn modelId="{08C446E0-010E-4753-B180-974B59770BEE}" type="presParOf" srcId="{A3C4BB4A-6A2D-408C-B7F8-7BB83F07BD47}" destId="{22993E11-3186-42BB-85C3-2A647B0DAC42}" srcOrd="1" destOrd="0" presId="urn:microsoft.com/office/officeart/2005/8/layout/vList4"/>
    <dgm:cxn modelId="{4BB7F9A6-0A26-4E17-B837-64B789D453D4}" type="presParOf" srcId="{A3C4BB4A-6A2D-408C-B7F8-7BB83F07BD47}" destId="{68249DC9-7533-4AFA-8656-46AC85C8FD49}" srcOrd="2" destOrd="0" presId="urn:microsoft.com/office/officeart/2005/8/layout/vList4"/>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70FBE-DF57-4DE2-9AA9-18A07B38A821}" type="doc">
      <dgm:prSet loTypeId="urn:microsoft.com/office/officeart/2005/8/layout/hProcess4" loCatId="process" qsTypeId="urn:microsoft.com/office/officeart/2005/8/quickstyle/3d1" qsCatId="3D" csTypeId="urn:microsoft.com/office/officeart/2005/8/colors/colorful5" csCatId="colorful" phldr="1"/>
      <dgm:spPr/>
      <dgm:t>
        <a:bodyPr/>
        <a:lstStyle/>
        <a:p>
          <a:endParaRPr lang="tr-TR"/>
        </a:p>
      </dgm:t>
    </dgm:pt>
    <dgm:pt modelId="{5F9257AD-04C0-4321-8EE0-A76943C25015}">
      <dgm:prSet phldrT="[Metin]"/>
      <dgm:spPr/>
      <dgm:t>
        <a:bodyPr/>
        <a:lstStyle/>
        <a:p>
          <a:r>
            <a:rPr lang="tr-TR" dirty="0"/>
            <a:t>KURULUŞ</a:t>
          </a:r>
        </a:p>
      </dgm:t>
    </dgm:pt>
    <dgm:pt modelId="{A4077ACC-E24D-445C-B57D-A8C2872C604D}" type="parTrans" cxnId="{0A5BDCCC-FF60-4D4A-B939-DCFDCEA65872}">
      <dgm:prSet/>
      <dgm:spPr/>
      <dgm:t>
        <a:bodyPr/>
        <a:lstStyle/>
        <a:p>
          <a:endParaRPr lang="tr-TR"/>
        </a:p>
      </dgm:t>
    </dgm:pt>
    <dgm:pt modelId="{4F402BCD-1E32-4C68-ABA0-9B52C9F72818}" type="sibTrans" cxnId="{0A5BDCCC-FF60-4D4A-B939-DCFDCEA65872}">
      <dgm:prSet/>
      <dgm:spPr/>
      <dgm:t>
        <a:bodyPr/>
        <a:lstStyle/>
        <a:p>
          <a:endParaRPr lang="tr-TR"/>
        </a:p>
      </dgm:t>
    </dgm:pt>
    <dgm:pt modelId="{58E78238-F312-4902-85F5-4E823C2293C4}">
      <dgm:prSet phldrT="[Metin]" custT="1"/>
      <dgm:spPr/>
      <dgm:t>
        <a:bodyPr/>
        <a:lstStyle/>
        <a:p>
          <a:r>
            <a:rPr lang="tr-TR" sz="3200" dirty="0"/>
            <a:t>TDİOSB Projesinin Hazırlanması</a:t>
          </a:r>
        </a:p>
      </dgm:t>
    </dgm:pt>
    <dgm:pt modelId="{0979926A-79FB-4036-A426-70CE1318EDC2}" type="parTrans" cxnId="{7EEF196E-4575-424C-8FD2-E4C6560C1483}">
      <dgm:prSet/>
      <dgm:spPr/>
      <dgm:t>
        <a:bodyPr/>
        <a:lstStyle/>
        <a:p>
          <a:endParaRPr lang="tr-TR"/>
        </a:p>
      </dgm:t>
    </dgm:pt>
    <dgm:pt modelId="{B20C8184-8CB9-4131-AC06-A0596C9F8EC2}" type="sibTrans" cxnId="{7EEF196E-4575-424C-8FD2-E4C6560C1483}">
      <dgm:prSet/>
      <dgm:spPr/>
      <dgm:t>
        <a:bodyPr/>
        <a:lstStyle/>
        <a:p>
          <a:endParaRPr lang="tr-TR"/>
        </a:p>
      </dgm:t>
    </dgm:pt>
    <dgm:pt modelId="{6FCAB1DB-B5AA-4A5C-9267-2473942ADC9E}">
      <dgm:prSet phldrT="[Metin]"/>
      <dgm:spPr/>
      <dgm:t>
        <a:bodyPr/>
        <a:lstStyle/>
        <a:p>
          <a:r>
            <a:rPr lang="tr-TR" dirty="0"/>
            <a:t>YATIRIM</a:t>
          </a:r>
        </a:p>
      </dgm:t>
    </dgm:pt>
    <dgm:pt modelId="{B4FEDEF9-1B34-4E70-ABBE-F9EFEDD961F8}" type="parTrans" cxnId="{682803CA-DAB3-4E18-8B5F-1C806E36AFD8}">
      <dgm:prSet/>
      <dgm:spPr/>
      <dgm:t>
        <a:bodyPr/>
        <a:lstStyle/>
        <a:p>
          <a:endParaRPr lang="tr-TR"/>
        </a:p>
      </dgm:t>
    </dgm:pt>
    <dgm:pt modelId="{6E56C3CE-EB3D-4446-AA2D-C204205ABD29}" type="sibTrans" cxnId="{682803CA-DAB3-4E18-8B5F-1C806E36AFD8}">
      <dgm:prSet/>
      <dgm:spPr/>
      <dgm:t>
        <a:bodyPr/>
        <a:lstStyle/>
        <a:p>
          <a:endParaRPr lang="tr-TR"/>
        </a:p>
      </dgm:t>
    </dgm:pt>
    <dgm:pt modelId="{425627C9-F5C7-43D5-AED5-523344207DAD}">
      <dgm:prSet phldrT="[Metin]" custT="1"/>
      <dgm:spPr/>
      <dgm:t>
        <a:bodyPr/>
        <a:lstStyle/>
        <a:p>
          <a:r>
            <a:rPr lang="tr-TR" sz="2900" dirty="0"/>
            <a:t>Bakanlıkça Yatırım Programına Alınması</a:t>
          </a:r>
        </a:p>
      </dgm:t>
    </dgm:pt>
    <dgm:pt modelId="{BC230AF7-F818-47FD-9B77-05F9F66147E4}" type="parTrans" cxnId="{AEDBBE2A-DEBB-412B-AB87-D2A6A7DB611D}">
      <dgm:prSet/>
      <dgm:spPr/>
      <dgm:t>
        <a:bodyPr/>
        <a:lstStyle/>
        <a:p>
          <a:endParaRPr lang="tr-TR"/>
        </a:p>
      </dgm:t>
    </dgm:pt>
    <dgm:pt modelId="{FA9B7D83-D9D6-488A-B79D-9D95B9081D9A}" type="sibTrans" cxnId="{AEDBBE2A-DEBB-412B-AB87-D2A6A7DB611D}">
      <dgm:prSet/>
      <dgm:spPr/>
      <dgm:t>
        <a:bodyPr/>
        <a:lstStyle/>
        <a:p>
          <a:endParaRPr lang="tr-TR"/>
        </a:p>
      </dgm:t>
    </dgm:pt>
    <dgm:pt modelId="{E911ACFD-0072-41E1-B78B-82438F4D18F6}">
      <dgm:prSet phldrT="[Metin]"/>
      <dgm:spPr/>
      <dgm:t>
        <a:bodyPr/>
        <a:lstStyle/>
        <a:p>
          <a:r>
            <a:rPr lang="tr-TR" dirty="0"/>
            <a:t>İŞLETME</a:t>
          </a:r>
        </a:p>
      </dgm:t>
    </dgm:pt>
    <dgm:pt modelId="{ED87FBE8-3701-4985-AD2A-BA7925838F09}" type="parTrans" cxnId="{BCCAF88D-AA6A-4C6D-8BC5-DB7AB5D72195}">
      <dgm:prSet/>
      <dgm:spPr/>
      <dgm:t>
        <a:bodyPr/>
        <a:lstStyle/>
        <a:p>
          <a:endParaRPr lang="tr-TR"/>
        </a:p>
      </dgm:t>
    </dgm:pt>
    <dgm:pt modelId="{24A5ECD0-0954-4A3E-973C-2A70E075D579}" type="sibTrans" cxnId="{BCCAF88D-AA6A-4C6D-8BC5-DB7AB5D72195}">
      <dgm:prSet/>
      <dgm:spPr/>
      <dgm:t>
        <a:bodyPr/>
        <a:lstStyle/>
        <a:p>
          <a:endParaRPr lang="tr-TR"/>
        </a:p>
      </dgm:t>
    </dgm:pt>
    <dgm:pt modelId="{9B0A4A77-2270-4DD3-AD66-613B50D11347}">
      <dgm:prSet phldrT="[Metin]" custT="1"/>
      <dgm:spPr/>
      <dgm:t>
        <a:bodyPr/>
        <a:lstStyle/>
        <a:p>
          <a:r>
            <a:rPr lang="tr-TR" sz="3200" dirty="0"/>
            <a:t>Parsellerin Tahsisi</a:t>
          </a:r>
        </a:p>
      </dgm:t>
    </dgm:pt>
    <dgm:pt modelId="{EF70F738-D6B9-4C08-9981-59D29F7B7200}" type="parTrans" cxnId="{14B38594-04AB-46C7-89F9-18CBC105747B}">
      <dgm:prSet/>
      <dgm:spPr/>
      <dgm:t>
        <a:bodyPr/>
        <a:lstStyle/>
        <a:p>
          <a:endParaRPr lang="tr-TR"/>
        </a:p>
      </dgm:t>
    </dgm:pt>
    <dgm:pt modelId="{B3A720B6-BEC9-4663-A0BA-058D50ED8912}" type="sibTrans" cxnId="{14B38594-04AB-46C7-89F9-18CBC105747B}">
      <dgm:prSet/>
      <dgm:spPr/>
      <dgm:t>
        <a:bodyPr/>
        <a:lstStyle/>
        <a:p>
          <a:endParaRPr lang="tr-TR"/>
        </a:p>
      </dgm:t>
    </dgm:pt>
    <dgm:pt modelId="{70467B07-5B96-4CE4-ACF2-F57A8F68BE5F}">
      <dgm:prSet phldrT="[Metin]" custT="1"/>
      <dgm:spPr/>
      <dgm:t>
        <a:bodyPr/>
        <a:lstStyle/>
        <a:p>
          <a:r>
            <a:rPr lang="tr-TR" sz="3200" dirty="0"/>
            <a:t>Projenin Bakanlığa Sunulması</a:t>
          </a:r>
        </a:p>
      </dgm:t>
    </dgm:pt>
    <dgm:pt modelId="{5F1BEED3-9858-4B21-9E4F-E8622580F416}" type="parTrans" cxnId="{0F3ED0C2-8526-4F78-A52E-110208952A83}">
      <dgm:prSet/>
      <dgm:spPr/>
      <dgm:t>
        <a:bodyPr/>
        <a:lstStyle/>
        <a:p>
          <a:endParaRPr lang="tr-TR"/>
        </a:p>
      </dgm:t>
    </dgm:pt>
    <dgm:pt modelId="{6B2384A4-D0B9-46CF-8663-452206E39E52}" type="sibTrans" cxnId="{0F3ED0C2-8526-4F78-A52E-110208952A83}">
      <dgm:prSet/>
      <dgm:spPr/>
      <dgm:t>
        <a:bodyPr/>
        <a:lstStyle/>
        <a:p>
          <a:endParaRPr lang="tr-TR"/>
        </a:p>
      </dgm:t>
    </dgm:pt>
    <dgm:pt modelId="{1138185D-A8A7-4558-A0BE-BF3FD85646DD}">
      <dgm:prSet phldrT="[Metin]" custT="1"/>
      <dgm:spPr/>
      <dgm:t>
        <a:bodyPr/>
        <a:lstStyle/>
        <a:p>
          <a:r>
            <a:rPr lang="tr-TR" sz="3200" dirty="0"/>
            <a:t>Yer Seçimin Kesinleşmesi</a:t>
          </a:r>
        </a:p>
      </dgm:t>
    </dgm:pt>
    <dgm:pt modelId="{30672DA4-6DB1-46C2-A6A5-4B997CB7EF5E}" type="parTrans" cxnId="{E284E04F-1665-48B7-A0EA-1582948631D5}">
      <dgm:prSet/>
      <dgm:spPr/>
      <dgm:t>
        <a:bodyPr/>
        <a:lstStyle/>
        <a:p>
          <a:endParaRPr lang="tr-TR"/>
        </a:p>
      </dgm:t>
    </dgm:pt>
    <dgm:pt modelId="{33B1FB60-EBB9-477A-8164-B6856360FCC1}" type="sibTrans" cxnId="{E284E04F-1665-48B7-A0EA-1582948631D5}">
      <dgm:prSet/>
      <dgm:spPr/>
      <dgm:t>
        <a:bodyPr/>
        <a:lstStyle/>
        <a:p>
          <a:endParaRPr lang="tr-TR"/>
        </a:p>
      </dgm:t>
    </dgm:pt>
    <dgm:pt modelId="{F8D31595-22AD-4C5A-8F10-6A478DA6CD1C}">
      <dgm:prSet phldrT="[Metin]" custT="1"/>
      <dgm:spPr/>
      <dgm:t>
        <a:bodyPr/>
        <a:lstStyle/>
        <a:p>
          <a:r>
            <a:rPr lang="tr-TR" sz="3200" dirty="0"/>
            <a:t>Tüzel Kişilik Kazanması </a:t>
          </a:r>
        </a:p>
      </dgm:t>
    </dgm:pt>
    <dgm:pt modelId="{DA36F1BA-708C-4846-B311-E499917153F0}" type="parTrans" cxnId="{B285F5EB-7739-4AFA-AA50-3F5AA864E89F}">
      <dgm:prSet/>
      <dgm:spPr/>
      <dgm:t>
        <a:bodyPr/>
        <a:lstStyle/>
        <a:p>
          <a:endParaRPr lang="tr-TR"/>
        </a:p>
      </dgm:t>
    </dgm:pt>
    <dgm:pt modelId="{F61B71D9-D18E-4D0C-AAE4-6AEE67D82DEE}" type="sibTrans" cxnId="{B285F5EB-7739-4AFA-AA50-3F5AA864E89F}">
      <dgm:prSet/>
      <dgm:spPr/>
      <dgm:t>
        <a:bodyPr/>
        <a:lstStyle/>
        <a:p>
          <a:endParaRPr lang="tr-TR"/>
        </a:p>
      </dgm:t>
    </dgm:pt>
    <dgm:pt modelId="{A77BF07D-5A3F-4FF3-A560-68932A430574}">
      <dgm:prSet phldrT="[Metin]" custT="1"/>
      <dgm:spPr/>
      <dgm:t>
        <a:bodyPr/>
        <a:lstStyle/>
        <a:p>
          <a:r>
            <a:rPr lang="tr-TR" sz="2900" dirty="0"/>
            <a:t>Genel Yerleşim ve Üstyapı Modül Projelerinin Hazırlanması</a:t>
          </a:r>
        </a:p>
      </dgm:t>
    </dgm:pt>
    <dgm:pt modelId="{79D3E3C4-EE5C-4439-869A-C8F391FA6156}" type="parTrans" cxnId="{614F2708-8C93-4BCF-A1FE-C3A1255C1C11}">
      <dgm:prSet/>
      <dgm:spPr/>
      <dgm:t>
        <a:bodyPr/>
        <a:lstStyle/>
        <a:p>
          <a:endParaRPr lang="tr-TR"/>
        </a:p>
      </dgm:t>
    </dgm:pt>
    <dgm:pt modelId="{8DA1465C-6A48-408B-824B-CE63CEA24742}" type="sibTrans" cxnId="{614F2708-8C93-4BCF-A1FE-C3A1255C1C11}">
      <dgm:prSet/>
      <dgm:spPr/>
      <dgm:t>
        <a:bodyPr/>
        <a:lstStyle/>
        <a:p>
          <a:endParaRPr lang="tr-TR"/>
        </a:p>
      </dgm:t>
    </dgm:pt>
    <dgm:pt modelId="{A1B0E6D5-5944-4C05-83B6-7A44235D606D}">
      <dgm:prSet phldrT="[Metin]" custT="1"/>
      <dgm:spPr/>
      <dgm:t>
        <a:bodyPr/>
        <a:lstStyle/>
        <a:p>
          <a:r>
            <a:rPr lang="tr-TR" sz="2900" dirty="0"/>
            <a:t>İmar, Parselasyon ve Altyapı Projelerinin Hazırlanması</a:t>
          </a:r>
        </a:p>
      </dgm:t>
    </dgm:pt>
    <dgm:pt modelId="{9F5BEF0F-72AF-4F61-9547-975B59B2EFCD}" type="parTrans" cxnId="{F3DFDB21-29D2-4B89-A6B8-B430AAFAB811}">
      <dgm:prSet/>
      <dgm:spPr/>
      <dgm:t>
        <a:bodyPr/>
        <a:lstStyle/>
        <a:p>
          <a:endParaRPr lang="tr-TR"/>
        </a:p>
      </dgm:t>
    </dgm:pt>
    <dgm:pt modelId="{FAEC7823-B6F9-4BAB-B5F1-8D5EA74BBCB8}" type="sibTrans" cxnId="{F3DFDB21-29D2-4B89-A6B8-B430AAFAB811}">
      <dgm:prSet/>
      <dgm:spPr/>
      <dgm:t>
        <a:bodyPr/>
        <a:lstStyle/>
        <a:p>
          <a:endParaRPr lang="tr-TR"/>
        </a:p>
      </dgm:t>
    </dgm:pt>
    <dgm:pt modelId="{C028C40F-68FD-4289-A6FB-4EB8D03B9B7E}">
      <dgm:prSet phldrT="[Metin]" custT="1"/>
      <dgm:spPr/>
      <dgm:t>
        <a:bodyPr/>
        <a:lstStyle/>
        <a:p>
          <a:r>
            <a:rPr lang="tr-TR" sz="2900" dirty="0"/>
            <a:t>Yol, Su, Elektrik, Isıtma Vb.  Altyapıların Yapılması</a:t>
          </a:r>
        </a:p>
      </dgm:t>
    </dgm:pt>
    <dgm:pt modelId="{B607F588-803F-4F64-8B46-C36D70301DE2}" type="parTrans" cxnId="{5169E10B-C719-4AD6-B6C3-3C38DC4A8F6E}">
      <dgm:prSet/>
      <dgm:spPr/>
      <dgm:t>
        <a:bodyPr/>
        <a:lstStyle/>
        <a:p>
          <a:endParaRPr lang="tr-TR"/>
        </a:p>
      </dgm:t>
    </dgm:pt>
    <dgm:pt modelId="{08C7F2E6-5EA3-4770-93C3-81D94B80EF6F}" type="sibTrans" cxnId="{5169E10B-C719-4AD6-B6C3-3C38DC4A8F6E}">
      <dgm:prSet/>
      <dgm:spPr/>
      <dgm:t>
        <a:bodyPr/>
        <a:lstStyle/>
        <a:p>
          <a:endParaRPr lang="tr-TR"/>
        </a:p>
      </dgm:t>
    </dgm:pt>
    <dgm:pt modelId="{A673CF9E-F6E2-4A1D-A045-A3B66A5DA718}">
      <dgm:prSet phldrT="[Metin]" custT="1"/>
      <dgm:spPr/>
      <dgm:t>
        <a:bodyPr/>
        <a:lstStyle/>
        <a:p>
          <a:r>
            <a:rPr lang="tr-TR" sz="3200" dirty="0"/>
            <a:t>Üst yapıların Yapılması</a:t>
          </a:r>
        </a:p>
      </dgm:t>
    </dgm:pt>
    <dgm:pt modelId="{01A0F9D5-43B4-4D5F-A0FC-ACAE2DFD10FC}" type="parTrans" cxnId="{1C8F8403-0B3A-4476-99B6-60B8CC04EC5B}">
      <dgm:prSet/>
      <dgm:spPr/>
      <dgm:t>
        <a:bodyPr/>
        <a:lstStyle/>
        <a:p>
          <a:endParaRPr lang="tr-TR"/>
        </a:p>
      </dgm:t>
    </dgm:pt>
    <dgm:pt modelId="{3EDA4FCB-27D5-433A-906A-4BB729DB26FD}" type="sibTrans" cxnId="{1C8F8403-0B3A-4476-99B6-60B8CC04EC5B}">
      <dgm:prSet/>
      <dgm:spPr/>
      <dgm:t>
        <a:bodyPr/>
        <a:lstStyle/>
        <a:p>
          <a:endParaRPr lang="tr-TR"/>
        </a:p>
      </dgm:t>
    </dgm:pt>
    <dgm:pt modelId="{29F10F78-F7DC-4C0E-8E91-61BAE8AC9E12}">
      <dgm:prSet phldrT="[Metin]" custT="1"/>
      <dgm:spPr/>
      <dgm:t>
        <a:bodyPr/>
        <a:lstStyle/>
        <a:p>
          <a:r>
            <a:rPr lang="tr-TR" sz="3200" dirty="0"/>
            <a:t>Süt İşletmelerinin ve Sanayi İşletmelerinin Faaliyete Geçmesi</a:t>
          </a:r>
        </a:p>
      </dgm:t>
    </dgm:pt>
    <dgm:pt modelId="{58C6C0D2-1929-43D7-A224-2E71B61E02A2}" type="parTrans" cxnId="{9EB684C2-06B4-4A81-B1E0-DBE2A76706D7}">
      <dgm:prSet/>
      <dgm:spPr/>
      <dgm:t>
        <a:bodyPr/>
        <a:lstStyle/>
        <a:p>
          <a:endParaRPr lang="tr-TR"/>
        </a:p>
      </dgm:t>
    </dgm:pt>
    <dgm:pt modelId="{8D3B2D10-9843-42F4-A359-9AA81F35D7D2}" type="sibTrans" cxnId="{9EB684C2-06B4-4A81-B1E0-DBE2A76706D7}">
      <dgm:prSet/>
      <dgm:spPr/>
      <dgm:t>
        <a:bodyPr/>
        <a:lstStyle/>
        <a:p>
          <a:endParaRPr lang="tr-TR"/>
        </a:p>
      </dgm:t>
    </dgm:pt>
    <dgm:pt modelId="{A2E39467-3CDC-48BA-9EAF-8445C2FB879C}" type="pres">
      <dgm:prSet presAssocID="{F3C70FBE-DF57-4DE2-9AA9-18A07B38A821}" presName="Name0" presStyleCnt="0">
        <dgm:presLayoutVars>
          <dgm:dir/>
          <dgm:animLvl val="lvl"/>
          <dgm:resizeHandles val="exact"/>
        </dgm:presLayoutVars>
      </dgm:prSet>
      <dgm:spPr/>
    </dgm:pt>
    <dgm:pt modelId="{0728BDE5-B121-4BDB-8775-9E071FEFFCAD}" type="pres">
      <dgm:prSet presAssocID="{F3C70FBE-DF57-4DE2-9AA9-18A07B38A821}" presName="tSp" presStyleCnt="0"/>
      <dgm:spPr/>
    </dgm:pt>
    <dgm:pt modelId="{9261D60F-7EDB-472D-B072-6EFC8F62D9CF}" type="pres">
      <dgm:prSet presAssocID="{F3C70FBE-DF57-4DE2-9AA9-18A07B38A821}" presName="bSp" presStyleCnt="0"/>
      <dgm:spPr/>
    </dgm:pt>
    <dgm:pt modelId="{B00ADAD4-28C9-425B-9943-4D60C96A933F}" type="pres">
      <dgm:prSet presAssocID="{F3C70FBE-DF57-4DE2-9AA9-18A07B38A821}" presName="process" presStyleCnt="0"/>
      <dgm:spPr/>
    </dgm:pt>
    <dgm:pt modelId="{C4C81A67-656C-4609-9012-E6F4AFC320B6}" type="pres">
      <dgm:prSet presAssocID="{5F9257AD-04C0-4321-8EE0-A76943C25015}" presName="composite1" presStyleCnt="0"/>
      <dgm:spPr/>
    </dgm:pt>
    <dgm:pt modelId="{716B25DE-6E07-42B7-8471-CBA533D1C4C7}" type="pres">
      <dgm:prSet presAssocID="{5F9257AD-04C0-4321-8EE0-A76943C25015}" presName="dummyNode1" presStyleLbl="node1" presStyleIdx="0" presStyleCnt="3"/>
      <dgm:spPr/>
    </dgm:pt>
    <dgm:pt modelId="{C4DC273B-C7C8-4D58-AC90-8F751BD1762A}" type="pres">
      <dgm:prSet presAssocID="{5F9257AD-04C0-4321-8EE0-A76943C25015}" presName="childNode1" presStyleLbl="bgAcc1" presStyleIdx="0" presStyleCnt="3" custScaleY="113627">
        <dgm:presLayoutVars>
          <dgm:bulletEnabled val="1"/>
        </dgm:presLayoutVars>
      </dgm:prSet>
      <dgm:spPr/>
    </dgm:pt>
    <dgm:pt modelId="{FF752B87-C1B9-4833-8685-159A64B48BA9}" type="pres">
      <dgm:prSet presAssocID="{5F9257AD-04C0-4321-8EE0-A76943C25015}" presName="childNode1tx" presStyleLbl="bgAcc1" presStyleIdx="0" presStyleCnt="3">
        <dgm:presLayoutVars>
          <dgm:bulletEnabled val="1"/>
        </dgm:presLayoutVars>
      </dgm:prSet>
      <dgm:spPr/>
    </dgm:pt>
    <dgm:pt modelId="{EAB8319A-53DB-4D51-99A7-5AFA98AB7C3C}" type="pres">
      <dgm:prSet presAssocID="{5F9257AD-04C0-4321-8EE0-A76943C25015}" presName="parentNode1" presStyleLbl="node1" presStyleIdx="0" presStyleCnt="3">
        <dgm:presLayoutVars>
          <dgm:chMax val="1"/>
          <dgm:bulletEnabled val="1"/>
        </dgm:presLayoutVars>
      </dgm:prSet>
      <dgm:spPr/>
    </dgm:pt>
    <dgm:pt modelId="{F757EC66-6E2D-4E7F-811A-0780707B7D59}" type="pres">
      <dgm:prSet presAssocID="{5F9257AD-04C0-4321-8EE0-A76943C25015}" presName="connSite1" presStyleCnt="0"/>
      <dgm:spPr/>
    </dgm:pt>
    <dgm:pt modelId="{11E274AF-446D-4327-927C-FAACD698E865}" type="pres">
      <dgm:prSet presAssocID="{4F402BCD-1E32-4C68-ABA0-9B52C9F72818}" presName="Name9" presStyleLbl="sibTrans2D1" presStyleIdx="0" presStyleCnt="2"/>
      <dgm:spPr/>
    </dgm:pt>
    <dgm:pt modelId="{084149A1-4B03-4568-9E0F-C774AF3B5A15}" type="pres">
      <dgm:prSet presAssocID="{6FCAB1DB-B5AA-4A5C-9267-2473942ADC9E}" presName="composite2" presStyleCnt="0"/>
      <dgm:spPr/>
    </dgm:pt>
    <dgm:pt modelId="{2610AA83-3EAB-4F2B-8D52-802521C88803}" type="pres">
      <dgm:prSet presAssocID="{6FCAB1DB-B5AA-4A5C-9267-2473942ADC9E}" presName="dummyNode2" presStyleLbl="node1" presStyleIdx="0" presStyleCnt="3"/>
      <dgm:spPr/>
    </dgm:pt>
    <dgm:pt modelId="{C4E4214E-87FD-48B2-BDCC-AB7A4BCE1137}" type="pres">
      <dgm:prSet presAssocID="{6FCAB1DB-B5AA-4A5C-9267-2473942ADC9E}" presName="childNode2" presStyleLbl="bgAcc1" presStyleIdx="1" presStyleCnt="3" custScaleY="120438">
        <dgm:presLayoutVars>
          <dgm:bulletEnabled val="1"/>
        </dgm:presLayoutVars>
      </dgm:prSet>
      <dgm:spPr/>
    </dgm:pt>
    <dgm:pt modelId="{614828DC-0BE2-4963-9947-6112FF62B6DB}" type="pres">
      <dgm:prSet presAssocID="{6FCAB1DB-B5AA-4A5C-9267-2473942ADC9E}" presName="childNode2tx" presStyleLbl="bgAcc1" presStyleIdx="1" presStyleCnt="3">
        <dgm:presLayoutVars>
          <dgm:bulletEnabled val="1"/>
        </dgm:presLayoutVars>
      </dgm:prSet>
      <dgm:spPr/>
    </dgm:pt>
    <dgm:pt modelId="{5A1F34C3-F7CD-4D06-B2B9-959534F912E2}" type="pres">
      <dgm:prSet presAssocID="{6FCAB1DB-B5AA-4A5C-9267-2473942ADC9E}" presName="parentNode2" presStyleLbl="node1" presStyleIdx="1" presStyleCnt="3">
        <dgm:presLayoutVars>
          <dgm:chMax val="0"/>
          <dgm:bulletEnabled val="1"/>
        </dgm:presLayoutVars>
      </dgm:prSet>
      <dgm:spPr/>
    </dgm:pt>
    <dgm:pt modelId="{0F31ECF9-D430-4841-A5D7-D2C256A47B26}" type="pres">
      <dgm:prSet presAssocID="{6FCAB1DB-B5AA-4A5C-9267-2473942ADC9E}" presName="connSite2" presStyleCnt="0"/>
      <dgm:spPr/>
    </dgm:pt>
    <dgm:pt modelId="{DF6F5C89-4874-47EC-800E-C59D8988D92C}" type="pres">
      <dgm:prSet presAssocID="{6E56C3CE-EB3D-4446-AA2D-C204205ABD29}" presName="Name18" presStyleLbl="sibTrans2D1" presStyleIdx="1" presStyleCnt="2"/>
      <dgm:spPr/>
    </dgm:pt>
    <dgm:pt modelId="{16CE2981-58D0-4DB0-BBDB-D16CE5655B7E}" type="pres">
      <dgm:prSet presAssocID="{E911ACFD-0072-41E1-B78B-82438F4D18F6}" presName="composite1" presStyleCnt="0"/>
      <dgm:spPr/>
    </dgm:pt>
    <dgm:pt modelId="{5C7A2383-39BE-4870-B251-AE4A0E75D3B8}" type="pres">
      <dgm:prSet presAssocID="{E911ACFD-0072-41E1-B78B-82438F4D18F6}" presName="dummyNode1" presStyleLbl="node1" presStyleIdx="1" presStyleCnt="3"/>
      <dgm:spPr/>
    </dgm:pt>
    <dgm:pt modelId="{0B7826FF-EAE8-43A3-963A-7B52836F8CF8}" type="pres">
      <dgm:prSet presAssocID="{E911ACFD-0072-41E1-B78B-82438F4D18F6}" presName="childNode1" presStyleLbl="bgAcc1" presStyleIdx="2" presStyleCnt="3" custScaleY="113627">
        <dgm:presLayoutVars>
          <dgm:bulletEnabled val="1"/>
        </dgm:presLayoutVars>
      </dgm:prSet>
      <dgm:spPr/>
    </dgm:pt>
    <dgm:pt modelId="{0B8CD898-ED04-4650-8AD4-EF1A600D29EC}" type="pres">
      <dgm:prSet presAssocID="{E911ACFD-0072-41E1-B78B-82438F4D18F6}" presName="childNode1tx" presStyleLbl="bgAcc1" presStyleIdx="2" presStyleCnt="3">
        <dgm:presLayoutVars>
          <dgm:bulletEnabled val="1"/>
        </dgm:presLayoutVars>
      </dgm:prSet>
      <dgm:spPr/>
    </dgm:pt>
    <dgm:pt modelId="{D4FC430B-2060-438D-A4DB-106364DE8EBC}" type="pres">
      <dgm:prSet presAssocID="{E911ACFD-0072-41E1-B78B-82438F4D18F6}" presName="parentNode1" presStyleLbl="node1" presStyleIdx="2" presStyleCnt="3">
        <dgm:presLayoutVars>
          <dgm:chMax val="1"/>
          <dgm:bulletEnabled val="1"/>
        </dgm:presLayoutVars>
      </dgm:prSet>
      <dgm:spPr/>
    </dgm:pt>
    <dgm:pt modelId="{BA19EDC2-B78F-4E0A-B572-D537A694ADC3}" type="pres">
      <dgm:prSet presAssocID="{E911ACFD-0072-41E1-B78B-82438F4D18F6}" presName="connSite1" presStyleCnt="0"/>
      <dgm:spPr/>
    </dgm:pt>
  </dgm:ptLst>
  <dgm:cxnLst>
    <dgm:cxn modelId="{2CD3BF01-0DF5-400D-B4D4-60D37BF50C14}" type="presOf" srcId="{58E78238-F312-4902-85F5-4E823C2293C4}" destId="{FF752B87-C1B9-4833-8685-159A64B48BA9}" srcOrd="1" destOrd="0" presId="urn:microsoft.com/office/officeart/2005/8/layout/hProcess4"/>
    <dgm:cxn modelId="{1C8F8403-0B3A-4476-99B6-60B8CC04EC5B}" srcId="{E911ACFD-0072-41E1-B78B-82438F4D18F6}" destId="{A673CF9E-F6E2-4A1D-A045-A3B66A5DA718}" srcOrd="1" destOrd="0" parTransId="{01A0F9D5-43B4-4D5F-A0FC-ACAE2DFD10FC}" sibTransId="{3EDA4FCB-27D5-433A-906A-4BB729DB26FD}"/>
    <dgm:cxn modelId="{21FD0A04-3598-4A1E-98CB-45E39EC46563}" type="presOf" srcId="{425627C9-F5C7-43D5-AED5-523344207DAD}" destId="{C4E4214E-87FD-48B2-BDCC-AB7A4BCE1137}" srcOrd="0" destOrd="0" presId="urn:microsoft.com/office/officeart/2005/8/layout/hProcess4"/>
    <dgm:cxn modelId="{614F2708-8C93-4BCF-A1FE-C3A1255C1C11}" srcId="{6FCAB1DB-B5AA-4A5C-9267-2473942ADC9E}" destId="{A77BF07D-5A3F-4FF3-A560-68932A430574}" srcOrd="1" destOrd="0" parTransId="{79D3E3C4-EE5C-4439-869A-C8F391FA6156}" sibTransId="{8DA1465C-6A48-408B-824B-CE63CEA24742}"/>
    <dgm:cxn modelId="{5169E10B-C719-4AD6-B6C3-3C38DC4A8F6E}" srcId="{6FCAB1DB-B5AA-4A5C-9267-2473942ADC9E}" destId="{C028C40F-68FD-4289-A6FB-4EB8D03B9B7E}" srcOrd="3" destOrd="0" parTransId="{B607F588-803F-4F64-8B46-C36D70301DE2}" sibTransId="{08C7F2E6-5EA3-4770-93C3-81D94B80EF6F}"/>
    <dgm:cxn modelId="{6D85180F-098C-4AD5-A6AF-44B0D57A06C3}" type="presOf" srcId="{9B0A4A77-2270-4DD3-AD66-613B50D11347}" destId="{0B8CD898-ED04-4650-8AD4-EF1A600D29EC}" srcOrd="1" destOrd="0" presId="urn:microsoft.com/office/officeart/2005/8/layout/hProcess4"/>
    <dgm:cxn modelId="{F3DFDB21-29D2-4B89-A6B8-B430AAFAB811}" srcId="{6FCAB1DB-B5AA-4A5C-9267-2473942ADC9E}" destId="{A1B0E6D5-5944-4C05-83B6-7A44235D606D}" srcOrd="2" destOrd="0" parTransId="{9F5BEF0F-72AF-4F61-9547-975B59B2EFCD}" sibTransId="{FAEC7823-B6F9-4BAB-B5F1-8D5EA74BBCB8}"/>
    <dgm:cxn modelId="{6CD3B222-AB70-425C-9C6F-12A033EBDC03}" type="presOf" srcId="{6FCAB1DB-B5AA-4A5C-9267-2473942ADC9E}" destId="{5A1F34C3-F7CD-4D06-B2B9-959534F912E2}" srcOrd="0" destOrd="0" presId="urn:microsoft.com/office/officeart/2005/8/layout/hProcess4"/>
    <dgm:cxn modelId="{F67DCE27-0768-4633-8FB1-1A236D8717F1}" type="presOf" srcId="{70467B07-5B96-4CE4-ACF2-F57A8F68BE5F}" destId="{C4DC273B-C7C8-4D58-AC90-8F751BD1762A}" srcOrd="0" destOrd="1" presId="urn:microsoft.com/office/officeart/2005/8/layout/hProcess4"/>
    <dgm:cxn modelId="{AEDBBE2A-DEBB-412B-AB87-D2A6A7DB611D}" srcId="{6FCAB1DB-B5AA-4A5C-9267-2473942ADC9E}" destId="{425627C9-F5C7-43D5-AED5-523344207DAD}" srcOrd="0" destOrd="0" parTransId="{BC230AF7-F818-47FD-9B77-05F9F66147E4}" sibTransId="{FA9B7D83-D9D6-488A-B79D-9D95B9081D9A}"/>
    <dgm:cxn modelId="{BC51F82E-BA54-45BA-9C0C-989A3D336D4E}" type="presOf" srcId="{9B0A4A77-2270-4DD3-AD66-613B50D11347}" destId="{0B7826FF-EAE8-43A3-963A-7B52836F8CF8}" srcOrd="0" destOrd="0" presId="urn:microsoft.com/office/officeart/2005/8/layout/hProcess4"/>
    <dgm:cxn modelId="{E9193261-BE22-49EA-9655-8C111AC09A64}" type="presOf" srcId="{A77BF07D-5A3F-4FF3-A560-68932A430574}" destId="{614828DC-0BE2-4963-9947-6112FF62B6DB}" srcOrd="1" destOrd="1" presId="urn:microsoft.com/office/officeart/2005/8/layout/hProcess4"/>
    <dgm:cxn modelId="{9D159A4B-306C-4366-B933-7C287C33DC50}" type="presOf" srcId="{5F9257AD-04C0-4321-8EE0-A76943C25015}" destId="{EAB8319A-53DB-4D51-99A7-5AFA98AB7C3C}" srcOrd="0" destOrd="0" presId="urn:microsoft.com/office/officeart/2005/8/layout/hProcess4"/>
    <dgm:cxn modelId="{7EEF196E-4575-424C-8FD2-E4C6560C1483}" srcId="{5F9257AD-04C0-4321-8EE0-A76943C25015}" destId="{58E78238-F312-4902-85F5-4E823C2293C4}" srcOrd="0" destOrd="0" parTransId="{0979926A-79FB-4036-A426-70CE1318EDC2}" sibTransId="{B20C8184-8CB9-4131-AC06-A0596C9F8EC2}"/>
    <dgm:cxn modelId="{3ACFF84E-E76C-47D7-966C-8C64ABB4FA4F}" type="presOf" srcId="{C028C40F-68FD-4289-A6FB-4EB8D03B9B7E}" destId="{614828DC-0BE2-4963-9947-6112FF62B6DB}" srcOrd="1" destOrd="3" presId="urn:microsoft.com/office/officeart/2005/8/layout/hProcess4"/>
    <dgm:cxn modelId="{E284E04F-1665-48B7-A0EA-1582948631D5}" srcId="{5F9257AD-04C0-4321-8EE0-A76943C25015}" destId="{1138185D-A8A7-4558-A0BE-BF3FD85646DD}" srcOrd="2" destOrd="0" parTransId="{30672DA4-6DB1-46C2-A6A5-4B997CB7EF5E}" sibTransId="{33B1FB60-EBB9-477A-8164-B6856360FCC1}"/>
    <dgm:cxn modelId="{1D871A73-0DC2-451C-841F-DCA887018D46}" type="presOf" srcId="{4F402BCD-1E32-4C68-ABA0-9B52C9F72818}" destId="{11E274AF-446D-4327-927C-FAACD698E865}" srcOrd="0" destOrd="0" presId="urn:microsoft.com/office/officeart/2005/8/layout/hProcess4"/>
    <dgm:cxn modelId="{DD989278-5C53-4969-AA26-0D64191275B4}" type="presOf" srcId="{E911ACFD-0072-41E1-B78B-82438F4D18F6}" destId="{D4FC430B-2060-438D-A4DB-106364DE8EBC}" srcOrd="0" destOrd="0" presId="urn:microsoft.com/office/officeart/2005/8/layout/hProcess4"/>
    <dgm:cxn modelId="{3278BD58-B1D8-4D23-A0AF-70D427551DB5}" type="presOf" srcId="{425627C9-F5C7-43D5-AED5-523344207DAD}" destId="{614828DC-0BE2-4963-9947-6112FF62B6DB}" srcOrd="1" destOrd="0" presId="urn:microsoft.com/office/officeart/2005/8/layout/hProcess4"/>
    <dgm:cxn modelId="{C2D1005A-7BFE-428C-8D6B-7D47EA902E3C}" type="presOf" srcId="{70467B07-5B96-4CE4-ACF2-F57A8F68BE5F}" destId="{FF752B87-C1B9-4833-8685-159A64B48BA9}" srcOrd="1" destOrd="1" presId="urn:microsoft.com/office/officeart/2005/8/layout/hProcess4"/>
    <dgm:cxn modelId="{2B91F25A-1E8D-4155-9224-6DC1E5CF8DF1}" type="presOf" srcId="{C028C40F-68FD-4289-A6FB-4EB8D03B9B7E}" destId="{C4E4214E-87FD-48B2-BDCC-AB7A4BCE1137}" srcOrd="0" destOrd="3" presId="urn:microsoft.com/office/officeart/2005/8/layout/hProcess4"/>
    <dgm:cxn modelId="{1FDC7185-B804-4414-BBEF-8785F85D73D2}" type="presOf" srcId="{F8D31595-22AD-4C5A-8F10-6A478DA6CD1C}" destId="{C4DC273B-C7C8-4D58-AC90-8F751BD1762A}" srcOrd="0" destOrd="3" presId="urn:microsoft.com/office/officeart/2005/8/layout/hProcess4"/>
    <dgm:cxn modelId="{1CEED28C-450C-4AD4-9B76-C4D1CC034556}" type="presOf" srcId="{F3C70FBE-DF57-4DE2-9AA9-18A07B38A821}" destId="{A2E39467-3CDC-48BA-9EAF-8445C2FB879C}" srcOrd="0" destOrd="0" presId="urn:microsoft.com/office/officeart/2005/8/layout/hProcess4"/>
    <dgm:cxn modelId="{BCCAF88D-AA6A-4C6D-8BC5-DB7AB5D72195}" srcId="{F3C70FBE-DF57-4DE2-9AA9-18A07B38A821}" destId="{E911ACFD-0072-41E1-B78B-82438F4D18F6}" srcOrd="2" destOrd="0" parTransId="{ED87FBE8-3701-4985-AD2A-BA7925838F09}" sibTransId="{24A5ECD0-0954-4A3E-973C-2A70E075D579}"/>
    <dgm:cxn modelId="{D96DDD93-21DE-4764-B4B4-FA9FB5D6E7EF}" type="presOf" srcId="{29F10F78-F7DC-4C0E-8E91-61BAE8AC9E12}" destId="{0B8CD898-ED04-4650-8AD4-EF1A600D29EC}" srcOrd="1" destOrd="2" presId="urn:microsoft.com/office/officeart/2005/8/layout/hProcess4"/>
    <dgm:cxn modelId="{14B38594-04AB-46C7-89F9-18CBC105747B}" srcId="{E911ACFD-0072-41E1-B78B-82438F4D18F6}" destId="{9B0A4A77-2270-4DD3-AD66-613B50D11347}" srcOrd="0" destOrd="0" parTransId="{EF70F738-D6B9-4C08-9981-59D29F7B7200}" sibTransId="{B3A720B6-BEC9-4663-A0BA-058D50ED8912}"/>
    <dgm:cxn modelId="{057A169A-4AF6-4F6D-84BF-BC279FFFB498}" type="presOf" srcId="{58E78238-F312-4902-85F5-4E823C2293C4}" destId="{C4DC273B-C7C8-4D58-AC90-8F751BD1762A}" srcOrd="0" destOrd="0" presId="urn:microsoft.com/office/officeart/2005/8/layout/hProcess4"/>
    <dgm:cxn modelId="{E939D69F-DC52-4415-9348-6E0598C9B29F}" type="presOf" srcId="{1138185D-A8A7-4558-A0BE-BF3FD85646DD}" destId="{C4DC273B-C7C8-4D58-AC90-8F751BD1762A}" srcOrd="0" destOrd="2" presId="urn:microsoft.com/office/officeart/2005/8/layout/hProcess4"/>
    <dgm:cxn modelId="{0D903BA5-A1CA-4521-9E2F-391D4B7170D3}" type="presOf" srcId="{A673CF9E-F6E2-4A1D-A045-A3B66A5DA718}" destId="{0B7826FF-EAE8-43A3-963A-7B52836F8CF8}" srcOrd="0" destOrd="1" presId="urn:microsoft.com/office/officeart/2005/8/layout/hProcess4"/>
    <dgm:cxn modelId="{90E441A5-A97F-4D42-AB36-9D9B7C86FE19}" type="presOf" srcId="{6E56C3CE-EB3D-4446-AA2D-C204205ABD29}" destId="{DF6F5C89-4874-47EC-800E-C59D8988D92C}" srcOrd="0" destOrd="0" presId="urn:microsoft.com/office/officeart/2005/8/layout/hProcess4"/>
    <dgm:cxn modelId="{694E97B8-9D70-4F14-B094-A339535C2743}" type="presOf" srcId="{29F10F78-F7DC-4C0E-8E91-61BAE8AC9E12}" destId="{0B7826FF-EAE8-43A3-963A-7B52836F8CF8}" srcOrd="0" destOrd="2" presId="urn:microsoft.com/office/officeart/2005/8/layout/hProcess4"/>
    <dgm:cxn modelId="{9EB684C2-06B4-4A81-B1E0-DBE2A76706D7}" srcId="{E911ACFD-0072-41E1-B78B-82438F4D18F6}" destId="{29F10F78-F7DC-4C0E-8E91-61BAE8AC9E12}" srcOrd="2" destOrd="0" parTransId="{58C6C0D2-1929-43D7-A224-2E71B61E02A2}" sibTransId="{8D3B2D10-9843-42F4-A359-9AA81F35D7D2}"/>
    <dgm:cxn modelId="{0F3ED0C2-8526-4F78-A52E-110208952A83}" srcId="{5F9257AD-04C0-4321-8EE0-A76943C25015}" destId="{70467B07-5B96-4CE4-ACF2-F57A8F68BE5F}" srcOrd="1" destOrd="0" parTransId="{5F1BEED3-9858-4B21-9E4F-E8622580F416}" sibTransId="{6B2384A4-D0B9-46CF-8663-452206E39E52}"/>
    <dgm:cxn modelId="{682803CA-DAB3-4E18-8B5F-1C806E36AFD8}" srcId="{F3C70FBE-DF57-4DE2-9AA9-18A07B38A821}" destId="{6FCAB1DB-B5AA-4A5C-9267-2473942ADC9E}" srcOrd="1" destOrd="0" parTransId="{B4FEDEF9-1B34-4E70-ABBE-F9EFEDD961F8}" sibTransId="{6E56C3CE-EB3D-4446-AA2D-C204205ABD29}"/>
    <dgm:cxn modelId="{2FC172CA-2218-4E34-A620-54893D375500}" type="presOf" srcId="{A77BF07D-5A3F-4FF3-A560-68932A430574}" destId="{C4E4214E-87FD-48B2-BDCC-AB7A4BCE1137}" srcOrd="0" destOrd="1" presId="urn:microsoft.com/office/officeart/2005/8/layout/hProcess4"/>
    <dgm:cxn modelId="{0A5BDCCC-FF60-4D4A-B939-DCFDCEA65872}" srcId="{F3C70FBE-DF57-4DE2-9AA9-18A07B38A821}" destId="{5F9257AD-04C0-4321-8EE0-A76943C25015}" srcOrd="0" destOrd="0" parTransId="{A4077ACC-E24D-445C-B57D-A8C2872C604D}" sibTransId="{4F402BCD-1E32-4C68-ABA0-9B52C9F72818}"/>
    <dgm:cxn modelId="{992627D8-FDD4-4473-819A-F4C7F29295D1}" type="presOf" srcId="{F8D31595-22AD-4C5A-8F10-6A478DA6CD1C}" destId="{FF752B87-C1B9-4833-8685-159A64B48BA9}" srcOrd="1" destOrd="3" presId="urn:microsoft.com/office/officeart/2005/8/layout/hProcess4"/>
    <dgm:cxn modelId="{D0B2BEE2-91D6-49E5-A079-7B0786FD10CA}" type="presOf" srcId="{A673CF9E-F6E2-4A1D-A045-A3B66A5DA718}" destId="{0B8CD898-ED04-4650-8AD4-EF1A600D29EC}" srcOrd="1" destOrd="1" presId="urn:microsoft.com/office/officeart/2005/8/layout/hProcess4"/>
    <dgm:cxn modelId="{B285F5EB-7739-4AFA-AA50-3F5AA864E89F}" srcId="{5F9257AD-04C0-4321-8EE0-A76943C25015}" destId="{F8D31595-22AD-4C5A-8F10-6A478DA6CD1C}" srcOrd="3" destOrd="0" parTransId="{DA36F1BA-708C-4846-B311-E499917153F0}" sibTransId="{F61B71D9-D18E-4D0C-AAE4-6AEE67D82DEE}"/>
    <dgm:cxn modelId="{92AE64EF-B2FC-4C88-8785-4A9ED5F8FE77}" type="presOf" srcId="{A1B0E6D5-5944-4C05-83B6-7A44235D606D}" destId="{C4E4214E-87FD-48B2-BDCC-AB7A4BCE1137}" srcOrd="0" destOrd="2" presId="urn:microsoft.com/office/officeart/2005/8/layout/hProcess4"/>
    <dgm:cxn modelId="{FC3674EF-2C2E-4456-A97D-D919BAD4AE54}" type="presOf" srcId="{A1B0E6D5-5944-4C05-83B6-7A44235D606D}" destId="{614828DC-0BE2-4963-9947-6112FF62B6DB}" srcOrd="1" destOrd="2" presId="urn:microsoft.com/office/officeart/2005/8/layout/hProcess4"/>
    <dgm:cxn modelId="{03F560F7-680A-4835-BD08-A966C03033F0}" type="presOf" srcId="{1138185D-A8A7-4558-A0BE-BF3FD85646DD}" destId="{FF752B87-C1B9-4833-8685-159A64B48BA9}" srcOrd="1" destOrd="2" presId="urn:microsoft.com/office/officeart/2005/8/layout/hProcess4"/>
    <dgm:cxn modelId="{8AC95FB4-B06D-4E13-B8B5-7581DCE4A374}" type="presParOf" srcId="{A2E39467-3CDC-48BA-9EAF-8445C2FB879C}" destId="{0728BDE5-B121-4BDB-8775-9E071FEFFCAD}" srcOrd="0" destOrd="0" presId="urn:microsoft.com/office/officeart/2005/8/layout/hProcess4"/>
    <dgm:cxn modelId="{8F512A45-BCD2-469C-8F08-1D2BAC623A99}" type="presParOf" srcId="{A2E39467-3CDC-48BA-9EAF-8445C2FB879C}" destId="{9261D60F-7EDB-472D-B072-6EFC8F62D9CF}" srcOrd="1" destOrd="0" presId="urn:microsoft.com/office/officeart/2005/8/layout/hProcess4"/>
    <dgm:cxn modelId="{3EBF1B56-AFE2-4E9F-9B3F-7FD28EBC5A0F}" type="presParOf" srcId="{A2E39467-3CDC-48BA-9EAF-8445C2FB879C}" destId="{B00ADAD4-28C9-425B-9943-4D60C96A933F}" srcOrd="2" destOrd="0" presId="urn:microsoft.com/office/officeart/2005/8/layout/hProcess4"/>
    <dgm:cxn modelId="{DBB392CB-09FE-4FDC-AA1C-D33C5AC1F583}" type="presParOf" srcId="{B00ADAD4-28C9-425B-9943-4D60C96A933F}" destId="{C4C81A67-656C-4609-9012-E6F4AFC320B6}" srcOrd="0" destOrd="0" presId="urn:microsoft.com/office/officeart/2005/8/layout/hProcess4"/>
    <dgm:cxn modelId="{7D1BA3B4-B0B4-422D-8BA8-DEA5B3947A4A}" type="presParOf" srcId="{C4C81A67-656C-4609-9012-E6F4AFC320B6}" destId="{716B25DE-6E07-42B7-8471-CBA533D1C4C7}" srcOrd="0" destOrd="0" presId="urn:microsoft.com/office/officeart/2005/8/layout/hProcess4"/>
    <dgm:cxn modelId="{E6C1CFD4-5406-40B9-A4D6-622C56CFFB75}" type="presParOf" srcId="{C4C81A67-656C-4609-9012-E6F4AFC320B6}" destId="{C4DC273B-C7C8-4D58-AC90-8F751BD1762A}" srcOrd="1" destOrd="0" presId="urn:microsoft.com/office/officeart/2005/8/layout/hProcess4"/>
    <dgm:cxn modelId="{25A22B44-D369-4D60-B917-214F51A73357}" type="presParOf" srcId="{C4C81A67-656C-4609-9012-E6F4AFC320B6}" destId="{FF752B87-C1B9-4833-8685-159A64B48BA9}" srcOrd="2" destOrd="0" presId="urn:microsoft.com/office/officeart/2005/8/layout/hProcess4"/>
    <dgm:cxn modelId="{13C34829-1AEB-4E9A-BEEF-F0561BB33239}" type="presParOf" srcId="{C4C81A67-656C-4609-9012-E6F4AFC320B6}" destId="{EAB8319A-53DB-4D51-99A7-5AFA98AB7C3C}" srcOrd="3" destOrd="0" presId="urn:microsoft.com/office/officeart/2005/8/layout/hProcess4"/>
    <dgm:cxn modelId="{E1EF62CE-6333-4198-BF00-0ED4A1E89041}" type="presParOf" srcId="{C4C81A67-656C-4609-9012-E6F4AFC320B6}" destId="{F757EC66-6E2D-4E7F-811A-0780707B7D59}" srcOrd="4" destOrd="0" presId="urn:microsoft.com/office/officeart/2005/8/layout/hProcess4"/>
    <dgm:cxn modelId="{8D2F537D-FBCA-4449-9D5B-B2A4430F382C}" type="presParOf" srcId="{B00ADAD4-28C9-425B-9943-4D60C96A933F}" destId="{11E274AF-446D-4327-927C-FAACD698E865}" srcOrd="1" destOrd="0" presId="urn:microsoft.com/office/officeart/2005/8/layout/hProcess4"/>
    <dgm:cxn modelId="{556D8EC1-1F9A-4650-BCB0-787E55EA3251}" type="presParOf" srcId="{B00ADAD4-28C9-425B-9943-4D60C96A933F}" destId="{084149A1-4B03-4568-9E0F-C774AF3B5A15}" srcOrd="2" destOrd="0" presId="urn:microsoft.com/office/officeart/2005/8/layout/hProcess4"/>
    <dgm:cxn modelId="{012DD9D6-7102-4FEF-979C-C3CE8782C876}" type="presParOf" srcId="{084149A1-4B03-4568-9E0F-C774AF3B5A15}" destId="{2610AA83-3EAB-4F2B-8D52-802521C88803}" srcOrd="0" destOrd="0" presId="urn:microsoft.com/office/officeart/2005/8/layout/hProcess4"/>
    <dgm:cxn modelId="{267DA98A-E201-4AF3-B8DE-1D15062CFB13}" type="presParOf" srcId="{084149A1-4B03-4568-9E0F-C774AF3B5A15}" destId="{C4E4214E-87FD-48B2-BDCC-AB7A4BCE1137}" srcOrd="1" destOrd="0" presId="urn:microsoft.com/office/officeart/2005/8/layout/hProcess4"/>
    <dgm:cxn modelId="{3E0CDD82-34F1-44AB-BFCE-ECDD7B346D55}" type="presParOf" srcId="{084149A1-4B03-4568-9E0F-C774AF3B5A15}" destId="{614828DC-0BE2-4963-9947-6112FF62B6DB}" srcOrd="2" destOrd="0" presId="urn:microsoft.com/office/officeart/2005/8/layout/hProcess4"/>
    <dgm:cxn modelId="{A975095A-F48B-4EB1-ADD0-811806314D69}" type="presParOf" srcId="{084149A1-4B03-4568-9E0F-C774AF3B5A15}" destId="{5A1F34C3-F7CD-4D06-B2B9-959534F912E2}" srcOrd="3" destOrd="0" presId="urn:microsoft.com/office/officeart/2005/8/layout/hProcess4"/>
    <dgm:cxn modelId="{56C7395E-F03C-424E-8C31-1989CD260217}" type="presParOf" srcId="{084149A1-4B03-4568-9E0F-C774AF3B5A15}" destId="{0F31ECF9-D430-4841-A5D7-D2C256A47B26}" srcOrd="4" destOrd="0" presId="urn:microsoft.com/office/officeart/2005/8/layout/hProcess4"/>
    <dgm:cxn modelId="{06FB1D11-32C7-4A4F-979E-801D84D3BA49}" type="presParOf" srcId="{B00ADAD4-28C9-425B-9943-4D60C96A933F}" destId="{DF6F5C89-4874-47EC-800E-C59D8988D92C}" srcOrd="3" destOrd="0" presId="urn:microsoft.com/office/officeart/2005/8/layout/hProcess4"/>
    <dgm:cxn modelId="{BD1038D7-4D50-45FF-92E1-08D105F08151}" type="presParOf" srcId="{B00ADAD4-28C9-425B-9943-4D60C96A933F}" destId="{16CE2981-58D0-4DB0-BBDB-D16CE5655B7E}" srcOrd="4" destOrd="0" presId="urn:microsoft.com/office/officeart/2005/8/layout/hProcess4"/>
    <dgm:cxn modelId="{6AD1EF49-AD93-42FF-B652-5DA80E6451D6}" type="presParOf" srcId="{16CE2981-58D0-4DB0-BBDB-D16CE5655B7E}" destId="{5C7A2383-39BE-4870-B251-AE4A0E75D3B8}" srcOrd="0" destOrd="0" presId="urn:microsoft.com/office/officeart/2005/8/layout/hProcess4"/>
    <dgm:cxn modelId="{87522DAE-EC92-4E93-BE0C-0DD6C8B0866F}" type="presParOf" srcId="{16CE2981-58D0-4DB0-BBDB-D16CE5655B7E}" destId="{0B7826FF-EAE8-43A3-963A-7B52836F8CF8}" srcOrd="1" destOrd="0" presId="urn:microsoft.com/office/officeart/2005/8/layout/hProcess4"/>
    <dgm:cxn modelId="{2EBE6976-A86F-4375-B83F-1843095DD2CE}" type="presParOf" srcId="{16CE2981-58D0-4DB0-BBDB-D16CE5655B7E}" destId="{0B8CD898-ED04-4650-8AD4-EF1A600D29EC}" srcOrd="2" destOrd="0" presId="urn:microsoft.com/office/officeart/2005/8/layout/hProcess4"/>
    <dgm:cxn modelId="{33816374-894C-43BC-A61B-94578CABD110}" type="presParOf" srcId="{16CE2981-58D0-4DB0-BBDB-D16CE5655B7E}" destId="{D4FC430B-2060-438D-A4DB-106364DE8EBC}" srcOrd="3" destOrd="0" presId="urn:microsoft.com/office/officeart/2005/8/layout/hProcess4"/>
    <dgm:cxn modelId="{59103FA4-9398-4EE6-AAAD-DEBD66EB7C03}" type="presParOf" srcId="{16CE2981-58D0-4DB0-BBDB-D16CE5655B7E}" destId="{BA19EDC2-B78F-4E0A-B572-D537A694ADC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238FB17-6FC0-42FD-A600-47C0075FA333}"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tr-TR"/>
        </a:p>
      </dgm:t>
    </dgm:pt>
    <dgm:pt modelId="{0499C7D1-8020-4E70-93D0-D979E0915992}">
      <dgm:prSet phldrT="[Metin]"/>
      <dgm:spPr/>
      <dgm:t>
        <a:bodyPr/>
        <a:lstStyle/>
        <a:p>
          <a:r>
            <a:rPr lang="tr-TR" b="1" i="0" dirty="0"/>
            <a:t>Katma Değeri Yüksek Süt Ürünleri </a:t>
          </a:r>
        </a:p>
        <a:p>
          <a:r>
            <a:rPr lang="tr-TR" i="1" dirty="0"/>
            <a:t>Kaliteli süt üretiminin yanında yüksek katma değerleri ürün çeşitliliğinin arttırılması</a:t>
          </a:r>
        </a:p>
      </dgm:t>
    </dgm:pt>
    <dgm:pt modelId="{CC4C55F9-5E55-4689-B572-36DF8B74264D}" type="parTrans" cxnId="{BA115141-93D4-4CF8-900E-D6DFA060C88A}">
      <dgm:prSet/>
      <dgm:spPr/>
      <dgm:t>
        <a:bodyPr/>
        <a:lstStyle/>
        <a:p>
          <a:endParaRPr lang="tr-TR"/>
        </a:p>
      </dgm:t>
    </dgm:pt>
    <dgm:pt modelId="{A5867DD7-4033-4AB1-A287-C7239641C6C2}" type="sibTrans" cxnId="{BA115141-93D4-4CF8-900E-D6DFA060C88A}">
      <dgm:prSet/>
      <dgm:spPr/>
      <dgm:t>
        <a:bodyPr/>
        <a:lstStyle/>
        <a:p>
          <a:endParaRPr lang="tr-TR"/>
        </a:p>
      </dgm:t>
    </dgm:pt>
    <dgm:pt modelId="{9B4C4E92-4680-46E4-92F1-A2084B2D31A8}">
      <dgm:prSet phldrT="[Metin]"/>
      <dgm:spPr/>
      <dgm:t>
        <a:bodyPr/>
        <a:lstStyle/>
        <a:p>
          <a:r>
            <a:rPr lang="tr-TR" b="1" i="0" dirty="0"/>
            <a:t>Damızlık Düve Yetiştirme Merkezi </a:t>
          </a:r>
        </a:p>
        <a:p>
          <a:r>
            <a:rPr lang="tr-TR" i="1" dirty="0"/>
            <a:t>Damızlık Düve Yetiştirme Merkeziyle ülkemizin damızlık düveler ihtiyacını karşılamak ve yurt dışından damızlık gebe düve getirilmesinin önüne geçmek  </a:t>
          </a:r>
          <a:endParaRPr lang="tr-TR" dirty="0"/>
        </a:p>
      </dgm:t>
    </dgm:pt>
    <dgm:pt modelId="{EE1098C0-3678-4B13-AC29-56BC0DA2070B}" type="parTrans" cxnId="{391BA4C2-F3DD-4CA1-B9BD-DD2EB13F6FCD}">
      <dgm:prSet/>
      <dgm:spPr/>
      <dgm:t>
        <a:bodyPr/>
        <a:lstStyle/>
        <a:p>
          <a:endParaRPr lang="tr-TR"/>
        </a:p>
      </dgm:t>
    </dgm:pt>
    <dgm:pt modelId="{B7EF1DFC-17DB-4AA9-B40E-66C3B322CEA7}" type="sibTrans" cxnId="{391BA4C2-F3DD-4CA1-B9BD-DD2EB13F6FCD}">
      <dgm:prSet/>
      <dgm:spPr/>
      <dgm:t>
        <a:bodyPr/>
        <a:lstStyle/>
        <a:p>
          <a:endParaRPr lang="tr-TR"/>
        </a:p>
      </dgm:t>
    </dgm:pt>
    <dgm:pt modelId="{FDCF581E-B704-45BB-A3BD-831C2C5348C5}">
      <dgm:prSet phldrT="[Metin]"/>
      <dgm:spPr/>
      <dgm:t>
        <a:bodyPr/>
        <a:lstStyle/>
        <a:p>
          <a:r>
            <a:rPr lang="tr-TR" b="1" i="0" dirty="0"/>
            <a:t>Modern Süt İşletmeleri</a:t>
          </a:r>
        </a:p>
        <a:p>
          <a:r>
            <a:rPr lang="tr-TR" i="1" dirty="0"/>
            <a:t>Orta ve büyük ölçekli damızlık sığır yetiştiren işletmeler kurularak sertifikalı ve yüksek verimli süt sığırlarından kaliteli süt ve et üretimi sağlamak </a:t>
          </a:r>
          <a:endParaRPr lang="tr-TR" dirty="0"/>
        </a:p>
      </dgm:t>
    </dgm:pt>
    <dgm:pt modelId="{93E40371-3C94-420C-9583-E68571F2B689}" type="parTrans" cxnId="{CCD3130A-AD80-4626-982F-49AEE2E5B599}">
      <dgm:prSet/>
      <dgm:spPr/>
      <dgm:t>
        <a:bodyPr/>
        <a:lstStyle/>
        <a:p>
          <a:endParaRPr lang="tr-TR"/>
        </a:p>
      </dgm:t>
    </dgm:pt>
    <dgm:pt modelId="{A1E1AEEC-54D6-4DB2-9A9D-52AA7435382A}" type="sibTrans" cxnId="{CCD3130A-AD80-4626-982F-49AEE2E5B599}">
      <dgm:prSet/>
      <dgm:spPr/>
      <dgm:t>
        <a:bodyPr/>
        <a:lstStyle/>
        <a:p>
          <a:endParaRPr lang="tr-TR"/>
        </a:p>
      </dgm:t>
    </dgm:pt>
    <dgm:pt modelId="{89093DFB-91A1-44C3-A665-568998BCEE2F}">
      <dgm:prSet phldrT="[Metin]"/>
      <dgm:spPr/>
      <dgm:t>
        <a:bodyPr/>
        <a:lstStyle/>
        <a:p>
          <a:r>
            <a:rPr lang="tr-TR" b="1" i="0" dirty="0"/>
            <a:t>Hastalıktan Ari Ortam</a:t>
          </a:r>
        </a:p>
        <a:p>
          <a:r>
            <a:rPr lang="tr-TR" i="1" dirty="0"/>
            <a:t>Yüksek hijyen standartlarında bir bölge oluşturmak, Karantina ve kontrollerle hastalıktan ari bölge oluşturmak</a:t>
          </a:r>
          <a:endParaRPr lang="tr-TR" dirty="0"/>
        </a:p>
      </dgm:t>
    </dgm:pt>
    <dgm:pt modelId="{26414D36-1896-4A14-B9CB-11ABF7D2C609}" type="parTrans" cxnId="{E67C4681-0A08-4F32-AA8E-CA2C53C7AE12}">
      <dgm:prSet/>
      <dgm:spPr/>
      <dgm:t>
        <a:bodyPr/>
        <a:lstStyle/>
        <a:p>
          <a:endParaRPr lang="tr-TR"/>
        </a:p>
      </dgm:t>
    </dgm:pt>
    <dgm:pt modelId="{380FEE16-415C-4E06-98BD-C8D65F886191}" type="sibTrans" cxnId="{E67C4681-0A08-4F32-AA8E-CA2C53C7AE12}">
      <dgm:prSet/>
      <dgm:spPr/>
      <dgm:t>
        <a:bodyPr/>
        <a:lstStyle/>
        <a:p>
          <a:endParaRPr lang="tr-TR"/>
        </a:p>
      </dgm:t>
    </dgm:pt>
    <dgm:pt modelId="{7A8C350E-B891-4A17-913F-903991B49099}">
      <dgm:prSet phldrT="[Metin]"/>
      <dgm:spPr/>
      <dgm:t>
        <a:bodyPr/>
        <a:lstStyle/>
        <a:p>
          <a:r>
            <a:rPr lang="tr-TR" b="1" i="0" dirty="0"/>
            <a:t>Süt Ürünleri</a:t>
          </a:r>
        </a:p>
        <a:p>
          <a:r>
            <a:rPr lang="tr-TR" i="1" dirty="0"/>
            <a:t>Süt işletmelerinde elde edilen sütler sanayi alanında kurulacak süt işleme tesislerinde işlenerek yüksek kalite standartlarında katma değeri arttırmak ve «Bergama» markası ile pazarlamak</a:t>
          </a:r>
        </a:p>
      </dgm:t>
    </dgm:pt>
    <dgm:pt modelId="{68E0FEED-E473-4E8D-A06A-B01456D0F3FC}" type="parTrans" cxnId="{FB4FF0C0-6E0E-4BAA-9811-29DABD5BC70B}">
      <dgm:prSet/>
      <dgm:spPr/>
      <dgm:t>
        <a:bodyPr/>
        <a:lstStyle/>
        <a:p>
          <a:endParaRPr lang="tr-TR"/>
        </a:p>
      </dgm:t>
    </dgm:pt>
    <dgm:pt modelId="{50BBF1BF-ECCB-4284-B079-4051BE55BFB5}" type="sibTrans" cxnId="{FB4FF0C0-6E0E-4BAA-9811-29DABD5BC70B}">
      <dgm:prSet/>
      <dgm:spPr/>
      <dgm:t>
        <a:bodyPr/>
        <a:lstStyle/>
        <a:p>
          <a:endParaRPr lang="tr-TR"/>
        </a:p>
      </dgm:t>
    </dgm:pt>
    <dgm:pt modelId="{431787CB-91B8-4288-8F2D-EAC792A0BE88}">
      <dgm:prSet phldrT="[Metin]"/>
      <dgm:spPr/>
      <dgm:t>
        <a:bodyPr/>
        <a:lstStyle/>
        <a:p>
          <a:r>
            <a:rPr lang="tr-TR" b="1" dirty="0"/>
            <a:t>İstihdam</a:t>
          </a:r>
          <a:r>
            <a:rPr lang="tr-TR" dirty="0"/>
            <a:t>                         </a:t>
          </a:r>
        </a:p>
        <a:p>
          <a:r>
            <a:rPr lang="tr-TR" dirty="0"/>
            <a:t> </a:t>
          </a:r>
          <a:r>
            <a:rPr lang="tr-TR" i="1" dirty="0"/>
            <a:t>Modern süt işletmeleri uygulamalarını geliştirmek ve istihdam sağlamak</a:t>
          </a:r>
        </a:p>
      </dgm:t>
    </dgm:pt>
    <dgm:pt modelId="{D5BF5A61-96DE-42E2-B0DD-B09EB3846BFD}" type="parTrans" cxnId="{EA4B32B6-1F91-4C9A-8DEF-FBCB23632967}">
      <dgm:prSet/>
      <dgm:spPr/>
      <dgm:t>
        <a:bodyPr/>
        <a:lstStyle/>
        <a:p>
          <a:endParaRPr lang="tr-TR"/>
        </a:p>
      </dgm:t>
    </dgm:pt>
    <dgm:pt modelId="{DB7CE256-67F8-4133-99FD-42676012F81A}" type="sibTrans" cxnId="{EA4B32B6-1F91-4C9A-8DEF-FBCB23632967}">
      <dgm:prSet/>
      <dgm:spPr/>
      <dgm:t>
        <a:bodyPr/>
        <a:lstStyle/>
        <a:p>
          <a:endParaRPr lang="tr-TR"/>
        </a:p>
      </dgm:t>
    </dgm:pt>
    <dgm:pt modelId="{4A3CB372-BC06-4968-9A94-3303AEB31D83}" type="pres">
      <dgm:prSet presAssocID="{4238FB17-6FC0-42FD-A600-47C0075FA333}" presName="diagram" presStyleCnt="0">
        <dgm:presLayoutVars>
          <dgm:dir/>
          <dgm:resizeHandles val="exact"/>
        </dgm:presLayoutVars>
      </dgm:prSet>
      <dgm:spPr/>
    </dgm:pt>
    <dgm:pt modelId="{5A07ADB0-66E6-4AC3-A161-5B0A27A4693D}" type="pres">
      <dgm:prSet presAssocID="{0499C7D1-8020-4E70-93D0-D979E0915992}" presName="node" presStyleLbl="node1" presStyleIdx="0" presStyleCnt="6">
        <dgm:presLayoutVars>
          <dgm:bulletEnabled val="1"/>
        </dgm:presLayoutVars>
      </dgm:prSet>
      <dgm:spPr/>
    </dgm:pt>
    <dgm:pt modelId="{8226085B-9FA2-4410-B00A-1210FC4C44DA}" type="pres">
      <dgm:prSet presAssocID="{A5867DD7-4033-4AB1-A287-C7239641C6C2}" presName="sibTrans" presStyleCnt="0"/>
      <dgm:spPr/>
    </dgm:pt>
    <dgm:pt modelId="{4FB849B8-200B-412A-B418-817ADBB62DC6}" type="pres">
      <dgm:prSet presAssocID="{9B4C4E92-4680-46E4-92F1-A2084B2D31A8}" presName="node" presStyleLbl="node1" presStyleIdx="1" presStyleCnt="6">
        <dgm:presLayoutVars>
          <dgm:bulletEnabled val="1"/>
        </dgm:presLayoutVars>
      </dgm:prSet>
      <dgm:spPr/>
    </dgm:pt>
    <dgm:pt modelId="{F6622F59-AC94-4E2D-9B70-0EDC8898A258}" type="pres">
      <dgm:prSet presAssocID="{B7EF1DFC-17DB-4AA9-B40E-66C3B322CEA7}" presName="sibTrans" presStyleCnt="0"/>
      <dgm:spPr/>
    </dgm:pt>
    <dgm:pt modelId="{0245689F-D7D7-47E6-A9D8-ACBA6683976A}" type="pres">
      <dgm:prSet presAssocID="{FDCF581E-B704-45BB-A3BD-831C2C5348C5}" presName="node" presStyleLbl="node1" presStyleIdx="2" presStyleCnt="6">
        <dgm:presLayoutVars>
          <dgm:bulletEnabled val="1"/>
        </dgm:presLayoutVars>
      </dgm:prSet>
      <dgm:spPr/>
    </dgm:pt>
    <dgm:pt modelId="{FA968FA3-5788-448A-B6A5-90D2D5C2FBFB}" type="pres">
      <dgm:prSet presAssocID="{A1E1AEEC-54D6-4DB2-9A9D-52AA7435382A}" presName="sibTrans" presStyleCnt="0"/>
      <dgm:spPr/>
    </dgm:pt>
    <dgm:pt modelId="{3AF2D077-5436-4223-9360-1C4B53FE672B}" type="pres">
      <dgm:prSet presAssocID="{7A8C350E-B891-4A17-913F-903991B49099}" presName="node" presStyleLbl="node1" presStyleIdx="3" presStyleCnt="6">
        <dgm:presLayoutVars>
          <dgm:bulletEnabled val="1"/>
        </dgm:presLayoutVars>
      </dgm:prSet>
      <dgm:spPr/>
    </dgm:pt>
    <dgm:pt modelId="{667424ED-67FF-48D5-89E1-1A61CD64FE2C}" type="pres">
      <dgm:prSet presAssocID="{50BBF1BF-ECCB-4284-B079-4051BE55BFB5}" presName="sibTrans" presStyleCnt="0"/>
      <dgm:spPr/>
    </dgm:pt>
    <dgm:pt modelId="{D8D83AE1-8D13-43A6-8BCD-0DCA3B6E1198}" type="pres">
      <dgm:prSet presAssocID="{431787CB-91B8-4288-8F2D-EAC792A0BE88}" presName="node" presStyleLbl="node1" presStyleIdx="4" presStyleCnt="6">
        <dgm:presLayoutVars>
          <dgm:bulletEnabled val="1"/>
        </dgm:presLayoutVars>
      </dgm:prSet>
      <dgm:spPr/>
    </dgm:pt>
    <dgm:pt modelId="{EB43A861-786C-4100-9D28-25456F88C02C}" type="pres">
      <dgm:prSet presAssocID="{DB7CE256-67F8-4133-99FD-42676012F81A}" presName="sibTrans" presStyleCnt="0"/>
      <dgm:spPr/>
    </dgm:pt>
    <dgm:pt modelId="{61D21F3F-85E9-4CDA-B4B8-EC30BD6FA660}" type="pres">
      <dgm:prSet presAssocID="{89093DFB-91A1-44C3-A665-568998BCEE2F}" presName="node" presStyleLbl="node1" presStyleIdx="5" presStyleCnt="6">
        <dgm:presLayoutVars>
          <dgm:bulletEnabled val="1"/>
        </dgm:presLayoutVars>
      </dgm:prSet>
      <dgm:spPr/>
    </dgm:pt>
  </dgm:ptLst>
  <dgm:cxnLst>
    <dgm:cxn modelId="{CCD3130A-AD80-4626-982F-49AEE2E5B599}" srcId="{4238FB17-6FC0-42FD-A600-47C0075FA333}" destId="{FDCF581E-B704-45BB-A3BD-831C2C5348C5}" srcOrd="2" destOrd="0" parTransId="{93E40371-3C94-420C-9583-E68571F2B689}" sibTransId="{A1E1AEEC-54D6-4DB2-9A9D-52AA7435382A}"/>
    <dgm:cxn modelId="{08016A1B-6B2B-4052-9147-282FA9E3FB73}" type="presOf" srcId="{4238FB17-6FC0-42FD-A600-47C0075FA333}" destId="{4A3CB372-BC06-4968-9A94-3303AEB31D83}" srcOrd="0" destOrd="0" presId="urn:microsoft.com/office/officeart/2005/8/layout/default"/>
    <dgm:cxn modelId="{EC81CE2B-EF28-4EAD-9FA2-67335DF3F989}" type="presOf" srcId="{7A8C350E-B891-4A17-913F-903991B49099}" destId="{3AF2D077-5436-4223-9360-1C4B53FE672B}" srcOrd="0" destOrd="0" presId="urn:microsoft.com/office/officeart/2005/8/layout/default"/>
    <dgm:cxn modelId="{BA115141-93D4-4CF8-900E-D6DFA060C88A}" srcId="{4238FB17-6FC0-42FD-A600-47C0075FA333}" destId="{0499C7D1-8020-4E70-93D0-D979E0915992}" srcOrd="0" destOrd="0" parTransId="{CC4C55F9-5E55-4689-B572-36DF8B74264D}" sibTransId="{A5867DD7-4033-4AB1-A287-C7239641C6C2}"/>
    <dgm:cxn modelId="{3DF86844-7F3D-4CAA-A4A6-488A54CB83A6}" type="presOf" srcId="{9B4C4E92-4680-46E4-92F1-A2084B2D31A8}" destId="{4FB849B8-200B-412A-B418-817ADBB62DC6}" srcOrd="0" destOrd="0" presId="urn:microsoft.com/office/officeart/2005/8/layout/default"/>
    <dgm:cxn modelId="{9E46834D-AE6D-4021-8C2E-CAE01C0B06E3}" type="presOf" srcId="{0499C7D1-8020-4E70-93D0-D979E0915992}" destId="{5A07ADB0-66E6-4AC3-A161-5B0A27A4693D}" srcOrd="0" destOrd="0" presId="urn:microsoft.com/office/officeart/2005/8/layout/default"/>
    <dgm:cxn modelId="{DB32877D-678B-4BEA-B641-F5C464C84912}" type="presOf" srcId="{431787CB-91B8-4288-8F2D-EAC792A0BE88}" destId="{D8D83AE1-8D13-43A6-8BCD-0DCA3B6E1198}" srcOrd="0" destOrd="0" presId="urn:microsoft.com/office/officeart/2005/8/layout/default"/>
    <dgm:cxn modelId="{E67C4681-0A08-4F32-AA8E-CA2C53C7AE12}" srcId="{4238FB17-6FC0-42FD-A600-47C0075FA333}" destId="{89093DFB-91A1-44C3-A665-568998BCEE2F}" srcOrd="5" destOrd="0" parTransId="{26414D36-1896-4A14-B9CB-11ABF7D2C609}" sibTransId="{380FEE16-415C-4E06-98BD-C8D65F886191}"/>
    <dgm:cxn modelId="{7673E1B3-ECFA-45C7-A7F6-D8A11B3FF041}" type="presOf" srcId="{89093DFB-91A1-44C3-A665-568998BCEE2F}" destId="{61D21F3F-85E9-4CDA-B4B8-EC30BD6FA660}" srcOrd="0" destOrd="0" presId="urn:microsoft.com/office/officeart/2005/8/layout/default"/>
    <dgm:cxn modelId="{EA4B32B6-1F91-4C9A-8DEF-FBCB23632967}" srcId="{4238FB17-6FC0-42FD-A600-47C0075FA333}" destId="{431787CB-91B8-4288-8F2D-EAC792A0BE88}" srcOrd="4" destOrd="0" parTransId="{D5BF5A61-96DE-42E2-B0DD-B09EB3846BFD}" sibTransId="{DB7CE256-67F8-4133-99FD-42676012F81A}"/>
    <dgm:cxn modelId="{FB4FF0C0-6E0E-4BAA-9811-29DABD5BC70B}" srcId="{4238FB17-6FC0-42FD-A600-47C0075FA333}" destId="{7A8C350E-B891-4A17-913F-903991B49099}" srcOrd="3" destOrd="0" parTransId="{68E0FEED-E473-4E8D-A06A-B01456D0F3FC}" sibTransId="{50BBF1BF-ECCB-4284-B079-4051BE55BFB5}"/>
    <dgm:cxn modelId="{391BA4C2-F3DD-4CA1-B9BD-DD2EB13F6FCD}" srcId="{4238FB17-6FC0-42FD-A600-47C0075FA333}" destId="{9B4C4E92-4680-46E4-92F1-A2084B2D31A8}" srcOrd="1" destOrd="0" parTransId="{EE1098C0-3678-4B13-AC29-56BC0DA2070B}" sibTransId="{B7EF1DFC-17DB-4AA9-B40E-66C3B322CEA7}"/>
    <dgm:cxn modelId="{F62088E2-8E67-4FA8-B82B-8F54C6993A49}" type="presOf" srcId="{FDCF581E-B704-45BB-A3BD-831C2C5348C5}" destId="{0245689F-D7D7-47E6-A9D8-ACBA6683976A}" srcOrd="0" destOrd="0" presId="urn:microsoft.com/office/officeart/2005/8/layout/default"/>
    <dgm:cxn modelId="{3374C084-4629-49B2-8E84-6E247D2438E9}" type="presParOf" srcId="{4A3CB372-BC06-4968-9A94-3303AEB31D83}" destId="{5A07ADB0-66E6-4AC3-A161-5B0A27A4693D}" srcOrd="0" destOrd="0" presId="urn:microsoft.com/office/officeart/2005/8/layout/default"/>
    <dgm:cxn modelId="{117344BE-5DE5-425A-A1D7-BBFDE3A6ED13}" type="presParOf" srcId="{4A3CB372-BC06-4968-9A94-3303AEB31D83}" destId="{8226085B-9FA2-4410-B00A-1210FC4C44DA}" srcOrd="1" destOrd="0" presId="urn:microsoft.com/office/officeart/2005/8/layout/default"/>
    <dgm:cxn modelId="{40AA0A26-D6F8-4198-A9AC-4E439A991A9B}" type="presParOf" srcId="{4A3CB372-BC06-4968-9A94-3303AEB31D83}" destId="{4FB849B8-200B-412A-B418-817ADBB62DC6}" srcOrd="2" destOrd="0" presId="urn:microsoft.com/office/officeart/2005/8/layout/default"/>
    <dgm:cxn modelId="{0FEE4657-1CE5-412D-B149-D2A21B42DBA2}" type="presParOf" srcId="{4A3CB372-BC06-4968-9A94-3303AEB31D83}" destId="{F6622F59-AC94-4E2D-9B70-0EDC8898A258}" srcOrd="3" destOrd="0" presId="urn:microsoft.com/office/officeart/2005/8/layout/default"/>
    <dgm:cxn modelId="{58058235-423D-4563-89FC-1207F0D9D187}" type="presParOf" srcId="{4A3CB372-BC06-4968-9A94-3303AEB31D83}" destId="{0245689F-D7D7-47E6-A9D8-ACBA6683976A}" srcOrd="4" destOrd="0" presId="urn:microsoft.com/office/officeart/2005/8/layout/default"/>
    <dgm:cxn modelId="{A814179B-7ADB-4A09-94EF-50B12FA5DB07}" type="presParOf" srcId="{4A3CB372-BC06-4968-9A94-3303AEB31D83}" destId="{FA968FA3-5788-448A-B6A5-90D2D5C2FBFB}" srcOrd="5" destOrd="0" presId="urn:microsoft.com/office/officeart/2005/8/layout/default"/>
    <dgm:cxn modelId="{1F87FE92-B7AA-4718-9D46-980948B89BE2}" type="presParOf" srcId="{4A3CB372-BC06-4968-9A94-3303AEB31D83}" destId="{3AF2D077-5436-4223-9360-1C4B53FE672B}" srcOrd="6" destOrd="0" presId="urn:microsoft.com/office/officeart/2005/8/layout/default"/>
    <dgm:cxn modelId="{560C1C47-9A5B-434F-AB1A-A5AD989C5C1E}" type="presParOf" srcId="{4A3CB372-BC06-4968-9A94-3303AEB31D83}" destId="{667424ED-67FF-48D5-89E1-1A61CD64FE2C}" srcOrd="7" destOrd="0" presId="urn:microsoft.com/office/officeart/2005/8/layout/default"/>
    <dgm:cxn modelId="{366E177B-F76D-4008-891F-F82BA6708167}" type="presParOf" srcId="{4A3CB372-BC06-4968-9A94-3303AEB31D83}" destId="{D8D83AE1-8D13-43A6-8BCD-0DCA3B6E1198}" srcOrd="8" destOrd="0" presId="urn:microsoft.com/office/officeart/2005/8/layout/default"/>
    <dgm:cxn modelId="{CB1F16F9-0529-4917-9C0E-7C72EC10356C}" type="presParOf" srcId="{4A3CB372-BC06-4968-9A94-3303AEB31D83}" destId="{EB43A861-786C-4100-9D28-25456F88C02C}" srcOrd="9" destOrd="0" presId="urn:microsoft.com/office/officeart/2005/8/layout/default"/>
    <dgm:cxn modelId="{2A68C688-49E3-4416-8EA7-4433DB685DB6}" type="presParOf" srcId="{4A3CB372-BC06-4968-9A94-3303AEB31D83}" destId="{61D21F3F-85E9-4CDA-B4B8-EC30BD6FA66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978FC1-EB3A-4910-8EC8-F11158552B81}" type="doc">
      <dgm:prSet loTypeId="urn:microsoft.com/office/officeart/2005/8/layout/hierarchy3" loCatId="list" qsTypeId="urn:microsoft.com/office/officeart/2005/8/quickstyle/3d4" qsCatId="3D" csTypeId="urn:microsoft.com/office/officeart/2005/8/colors/accent0_3" csCatId="mainScheme" phldr="1"/>
      <dgm:spPr/>
      <dgm:t>
        <a:bodyPr/>
        <a:lstStyle/>
        <a:p>
          <a:endParaRPr lang="tr-TR"/>
        </a:p>
      </dgm:t>
    </dgm:pt>
    <dgm:pt modelId="{C5C2B8B0-B052-4A8D-B615-B60E66D3E453}">
      <dgm:prSet phldrT="[Metin]"/>
      <dgm:spPr/>
      <dgm:t>
        <a:bodyPr/>
        <a:lstStyle/>
        <a:p>
          <a:r>
            <a:rPr lang="tr-TR" b="1" dirty="0"/>
            <a:t>ÜRETİM PARSELLERİ</a:t>
          </a:r>
        </a:p>
      </dgm:t>
    </dgm:pt>
    <dgm:pt modelId="{03269027-F9AC-4326-A04C-CC8C0391049D}" type="parTrans" cxnId="{1031158C-809A-403E-822E-997FA4CD25B7}">
      <dgm:prSet/>
      <dgm:spPr/>
      <dgm:t>
        <a:bodyPr/>
        <a:lstStyle/>
        <a:p>
          <a:endParaRPr lang="tr-TR"/>
        </a:p>
      </dgm:t>
    </dgm:pt>
    <dgm:pt modelId="{373319CA-D8BD-4536-A9C4-798DA7A3A49A}" type="sibTrans" cxnId="{1031158C-809A-403E-822E-997FA4CD25B7}">
      <dgm:prSet/>
      <dgm:spPr/>
      <dgm:t>
        <a:bodyPr/>
        <a:lstStyle/>
        <a:p>
          <a:endParaRPr lang="tr-TR"/>
        </a:p>
      </dgm:t>
    </dgm:pt>
    <dgm:pt modelId="{FB830E98-7834-4731-B09C-14ABF4D09A31}">
      <dgm:prSet phldrT="[Metin]"/>
      <dgm:spPr/>
      <dgm:t>
        <a:bodyPr/>
        <a:lstStyle/>
        <a:p>
          <a:r>
            <a:rPr lang="tr-TR" dirty="0"/>
            <a:t>Süt İşletmeleri</a:t>
          </a:r>
        </a:p>
      </dgm:t>
    </dgm:pt>
    <dgm:pt modelId="{3D979520-BE7C-4D30-8B98-25B620AFFCBC}" type="parTrans" cxnId="{14794CB6-FBBD-462F-870B-CDD570ED5871}">
      <dgm:prSet/>
      <dgm:spPr/>
      <dgm:t>
        <a:bodyPr/>
        <a:lstStyle/>
        <a:p>
          <a:endParaRPr lang="tr-TR"/>
        </a:p>
      </dgm:t>
    </dgm:pt>
    <dgm:pt modelId="{29DCDA9B-31DB-4293-B219-8D0901440FCB}" type="sibTrans" cxnId="{14794CB6-FBBD-462F-870B-CDD570ED5871}">
      <dgm:prSet/>
      <dgm:spPr/>
      <dgm:t>
        <a:bodyPr/>
        <a:lstStyle/>
        <a:p>
          <a:endParaRPr lang="tr-TR"/>
        </a:p>
      </dgm:t>
    </dgm:pt>
    <dgm:pt modelId="{6EF6C3EE-5880-4F11-AAF0-EFE731DEE8E7}">
      <dgm:prSet phldrT="[Metin]"/>
      <dgm:spPr/>
      <dgm:t>
        <a:bodyPr/>
        <a:lstStyle/>
        <a:p>
          <a:r>
            <a:rPr lang="tr-TR" b="1" dirty="0"/>
            <a:t>SANAYİ ALANI</a:t>
          </a:r>
        </a:p>
      </dgm:t>
    </dgm:pt>
    <dgm:pt modelId="{946FC62E-A040-4C38-8DA6-3494119B5FE6}" type="parTrans" cxnId="{D58907DA-6050-400F-9F42-050669DA72B2}">
      <dgm:prSet/>
      <dgm:spPr/>
      <dgm:t>
        <a:bodyPr/>
        <a:lstStyle/>
        <a:p>
          <a:endParaRPr lang="tr-TR"/>
        </a:p>
      </dgm:t>
    </dgm:pt>
    <dgm:pt modelId="{F197FB8D-5DA0-412A-9DEB-308F06A43161}" type="sibTrans" cxnId="{D58907DA-6050-400F-9F42-050669DA72B2}">
      <dgm:prSet/>
      <dgm:spPr/>
      <dgm:t>
        <a:bodyPr/>
        <a:lstStyle/>
        <a:p>
          <a:endParaRPr lang="tr-TR"/>
        </a:p>
      </dgm:t>
    </dgm:pt>
    <dgm:pt modelId="{BC03B98B-93D7-4B48-BB57-5A2E567CC66D}">
      <dgm:prSet phldrT="[Metin]"/>
      <dgm:spPr/>
      <dgm:t>
        <a:bodyPr/>
        <a:lstStyle/>
        <a:p>
          <a:r>
            <a:rPr lang="tr-TR" dirty="0"/>
            <a:t>Ürün tasnif, ambalajlama ve paketleme tesisi</a:t>
          </a:r>
        </a:p>
      </dgm:t>
    </dgm:pt>
    <dgm:pt modelId="{D49DB706-DF92-44DF-A5F9-54C2ABD304D3}" type="parTrans" cxnId="{6B8212AB-D064-4A56-8BD0-025B5D486C0A}">
      <dgm:prSet/>
      <dgm:spPr/>
      <dgm:t>
        <a:bodyPr/>
        <a:lstStyle/>
        <a:p>
          <a:endParaRPr lang="tr-TR"/>
        </a:p>
      </dgm:t>
    </dgm:pt>
    <dgm:pt modelId="{872CCD5B-3D21-46A9-BD50-F78B110F5385}" type="sibTrans" cxnId="{6B8212AB-D064-4A56-8BD0-025B5D486C0A}">
      <dgm:prSet/>
      <dgm:spPr/>
      <dgm:t>
        <a:bodyPr/>
        <a:lstStyle/>
        <a:p>
          <a:endParaRPr lang="tr-TR"/>
        </a:p>
      </dgm:t>
    </dgm:pt>
    <dgm:pt modelId="{74BC9154-87FE-4685-AD24-4DB9ACACC4E9}">
      <dgm:prSet/>
      <dgm:spPr/>
      <dgm:t>
        <a:bodyPr/>
        <a:lstStyle/>
        <a:p>
          <a:r>
            <a:rPr lang="tr-TR" dirty="0"/>
            <a:t>İdari ofis, yemekhane, tasnif-paketleme </a:t>
          </a:r>
        </a:p>
      </dgm:t>
    </dgm:pt>
    <dgm:pt modelId="{9BC0962A-81DD-4D08-A6DA-7586A3FD49F3}" type="parTrans" cxnId="{28A5DE9D-22EF-485F-BFFE-A1720A27DD93}">
      <dgm:prSet/>
      <dgm:spPr/>
      <dgm:t>
        <a:bodyPr/>
        <a:lstStyle/>
        <a:p>
          <a:endParaRPr lang="tr-TR"/>
        </a:p>
      </dgm:t>
    </dgm:pt>
    <dgm:pt modelId="{62DB9B9F-CEF6-4E4B-895C-CAFA7CDE6BAA}" type="sibTrans" cxnId="{28A5DE9D-22EF-485F-BFFE-A1720A27DD93}">
      <dgm:prSet/>
      <dgm:spPr/>
      <dgm:t>
        <a:bodyPr/>
        <a:lstStyle/>
        <a:p>
          <a:endParaRPr lang="tr-TR"/>
        </a:p>
      </dgm:t>
    </dgm:pt>
    <dgm:pt modelId="{487E2B24-2996-4369-9AE0-4642973F3AED}">
      <dgm:prSet/>
      <dgm:spPr/>
      <dgm:t>
        <a:bodyPr/>
        <a:lstStyle/>
        <a:p>
          <a:r>
            <a:rPr lang="tr-TR" dirty="0"/>
            <a:t>Damızlık Düve Üretim Merkezi</a:t>
          </a:r>
        </a:p>
      </dgm:t>
    </dgm:pt>
    <dgm:pt modelId="{F7CA6183-D36B-4AD5-80D9-196FBACAC2A7}" type="parTrans" cxnId="{B1136EB1-5003-42BB-802C-0BF5DC6943B4}">
      <dgm:prSet/>
      <dgm:spPr/>
      <dgm:t>
        <a:bodyPr/>
        <a:lstStyle/>
        <a:p>
          <a:endParaRPr lang="tr-TR"/>
        </a:p>
      </dgm:t>
    </dgm:pt>
    <dgm:pt modelId="{8D011703-07FA-40D8-B835-9D368DD16BF0}" type="sibTrans" cxnId="{B1136EB1-5003-42BB-802C-0BF5DC6943B4}">
      <dgm:prSet/>
      <dgm:spPr/>
      <dgm:t>
        <a:bodyPr/>
        <a:lstStyle/>
        <a:p>
          <a:endParaRPr lang="tr-TR"/>
        </a:p>
      </dgm:t>
    </dgm:pt>
    <dgm:pt modelId="{AF3788A9-6740-4F0B-8AC7-61C01FF5E10F}">
      <dgm:prSet/>
      <dgm:spPr/>
      <dgm:t>
        <a:bodyPr/>
        <a:lstStyle/>
        <a:p>
          <a:r>
            <a:rPr lang="tr-TR" dirty="0"/>
            <a:t>Soğuk hava depoları</a:t>
          </a:r>
        </a:p>
      </dgm:t>
    </dgm:pt>
    <dgm:pt modelId="{77F1FD2A-DE8A-4446-88DA-3331EA8A54A1}" type="parTrans" cxnId="{7A5314EF-B10A-4794-AC6E-CB59A7DDF0D5}">
      <dgm:prSet/>
      <dgm:spPr/>
      <dgm:t>
        <a:bodyPr/>
        <a:lstStyle/>
        <a:p>
          <a:endParaRPr lang="tr-TR"/>
        </a:p>
      </dgm:t>
    </dgm:pt>
    <dgm:pt modelId="{CF491F6D-AF8F-4D94-9654-57D7DF6B18AD}" type="sibTrans" cxnId="{7A5314EF-B10A-4794-AC6E-CB59A7DDF0D5}">
      <dgm:prSet/>
      <dgm:spPr/>
      <dgm:t>
        <a:bodyPr/>
        <a:lstStyle/>
        <a:p>
          <a:endParaRPr lang="tr-TR"/>
        </a:p>
      </dgm:t>
    </dgm:pt>
    <dgm:pt modelId="{FD47DBF5-F165-4DB9-8077-57AE0F418B6E}">
      <dgm:prSet/>
      <dgm:spPr/>
      <dgm:t>
        <a:bodyPr/>
        <a:lstStyle/>
        <a:p>
          <a:r>
            <a:rPr lang="tr-TR" dirty="0"/>
            <a:t>Ürün işleme ve kurutma tesisi</a:t>
          </a:r>
        </a:p>
      </dgm:t>
    </dgm:pt>
    <dgm:pt modelId="{A6767F1C-E1BD-4C3D-AF07-4E7B0A070B13}" type="parTrans" cxnId="{B2D8373B-438E-4CDD-B5E5-31D364A459AA}">
      <dgm:prSet/>
      <dgm:spPr/>
      <dgm:t>
        <a:bodyPr/>
        <a:lstStyle/>
        <a:p>
          <a:endParaRPr lang="tr-TR"/>
        </a:p>
      </dgm:t>
    </dgm:pt>
    <dgm:pt modelId="{5989A2FC-666C-48CE-8E4C-00DEB31ED908}" type="sibTrans" cxnId="{B2D8373B-438E-4CDD-B5E5-31D364A459AA}">
      <dgm:prSet/>
      <dgm:spPr/>
      <dgm:t>
        <a:bodyPr/>
        <a:lstStyle/>
        <a:p>
          <a:endParaRPr lang="tr-TR"/>
        </a:p>
      </dgm:t>
    </dgm:pt>
    <dgm:pt modelId="{CC8842A5-F575-4AE6-9D80-79DAC856A6DB}">
      <dgm:prSet phldrT="[Metin]"/>
      <dgm:spPr/>
      <dgm:t>
        <a:bodyPr/>
        <a:lstStyle/>
        <a:p>
          <a:r>
            <a:rPr lang="tr-TR" b="1" dirty="0"/>
            <a:t>İDARİ ve SOSYAL ALANLAR</a:t>
          </a:r>
        </a:p>
      </dgm:t>
    </dgm:pt>
    <dgm:pt modelId="{E9225D2A-251F-4659-B5EE-8EB922C5764F}" type="parTrans" cxnId="{5C42DA2E-FC80-4838-B621-68BA670EEF1D}">
      <dgm:prSet/>
      <dgm:spPr/>
      <dgm:t>
        <a:bodyPr/>
        <a:lstStyle/>
        <a:p>
          <a:endParaRPr lang="tr-TR"/>
        </a:p>
      </dgm:t>
    </dgm:pt>
    <dgm:pt modelId="{65D8F86D-AE91-4193-A3B2-32E1AC45E87B}" type="sibTrans" cxnId="{5C42DA2E-FC80-4838-B621-68BA670EEF1D}">
      <dgm:prSet/>
      <dgm:spPr/>
      <dgm:t>
        <a:bodyPr/>
        <a:lstStyle/>
        <a:p>
          <a:endParaRPr lang="tr-TR"/>
        </a:p>
      </dgm:t>
    </dgm:pt>
    <dgm:pt modelId="{B88ECBED-FAB0-4A08-A4D0-38031C7E98DF}">
      <dgm:prSet phldrT="[Metin]"/>
      <dgm:spPr/>
      <dgm:t>
        <a:bodyPr/>
        <a:lstStyle/>
        <a:p>
          <a:r>
            <a:rPr lang="tr-TR" dirty="0"/>
            <a:t>İdari bina ve güvenlik alanı</a:t>
          </a:r>
        </a:p>
      </dgm:t>
    </dgm:pt>
    <dgm:pt modelId="{79367F9B-F270-407F-8D37-55C8C4D7CB68}" type="parTrans" cxnId="{2D8D9507-11EC-4708-A960-970497B67D94}">
      <dgm:prSet/>
      <dgm:spPr/>
      <dgm:t>
        <a:bodyPr/>
        <a:lstStyle/>
        <a:p>
          <a:endParaRPr lang="tr-TR"/>
        </a:p>
      </dgm:t>
    </dgm:pt>
    <dgm:pt modelId="{3A7FD9FF-9A5C-4387-B92C-9A994C94B2C8}" type="sibTrans" cxnId="{2D8D9507-11EC-4708-A960-970497B67D94}">
      <dgm:prSet/>
      <dgm:spPr/>
      <dgm:t>
        <a:bodyPr/>
        <a:lstStyle/>
        <a:p>
          <a:endParaRPr lang="tr-TR"/>
        </a:p>
      </dgm:t>
    </dgm:pt>
    <dgm:pt modelId="{88AADCBA-19EB-4DB4-B243-62A224973AA3}">
      <dgm:prSet/>
      <dgm:spPr/>
      <dgm:t>
        <a:bodyPr/>
        <a:lstStyle/>
        <a:p>
          <a:r>
            <a:rPr lang="tr-TR" dirty="0"/>
            <a:t>Sosyal alanlar (sağlık ve eğitim merkezleri, kafeterya, alışveriş – merkezi, misafirhane </a:t>
          </a:r>
          <a:r>
            <a:rPr lang="tr-TR" dirty="0" err="1"/>
            <a:t>vb</a:t>
          </a:r>
          <a:r>
            <a:rPr lang="tr-TR" dirty="0"/>
            <a:t>)</a:t>
          </a:r>
        </a:p>
      </dgm:t>
    </dgm:pt>
    <dgm:pt modelId="{75AFE332-E7C2-4117-84F9-F5BB46E67D17}" type="parTrans" cxnId="{C580AF8E-33A9-4DC6-A6F7-55EA3C500D66}">
      <dgm:prSet/>
      <dgm:spPr/>
      <dgm:t>
        <a:bodyPr/>
        <a:lstStyle/>
        <a:p>
          <a:endParaRPr lang="tr-TR"/>
        </a:p>
      </dgm:t>
    </dgm:pt>
    <dgm:pt modelId="{FB0814A3-49BB-47A5-925A-9735F5D0657D}" type="sibTrans" cxnId="{C580AF8E-33A9-4DC6-A6F7-55EA3C500D66}">
      <dgm:prSet/>
      <dgm:spPr/>
      <dgm:t>
        <a:bodyPr/>
        <a:lstStyle/>
        <a:p>
          <a:endParaRPr lang="tr-TR"/>
        </a:p>
      </dgm:t>
    </dgm:pt>
    <dgm:pt modelId="{8674B154-9BBE-4E52-BB1D-3EC6C578062F}">
      <dgm:prSet/>
      <dgm:spPr/>
      <dgm:t>
        <a:bodyPr/>
        <a:lstStyle/>
        <a:p>
          <a:r>
            <a:rPr lang="tr-TR" dirty="0"/>
            <a:t>Lojistik Merkezi</a:t>
          </a:r>
        </a:p>
      </dgm:t>
    </dgm:pt>
    <dgm:pt modelId="{B2E47104-7097-4361-8218-D5EC7D7C5402}" type="parTrans" cxnId="{EE7D0EFB-19EA-49B6-A9F5-7FD8E713EC7E}">
      <dgm:prSet/>
      <dgm:spPr/>
      <dgm:t>
        <a:bodyPr/>
        <a:lstStyle/>
        <a:p>
          <a:endParaRPr lang="tr-TR"/>
        </a:p>
      </dgm:t>
    </dgm:pt>
    <dgm:pt modelId="{76A7E758-7725-4784-BAEA-71DD98D289E8}" type="sibTrans" cxnId="{EE7D0EFB-19EA-49B6-A9F5-7FD8E713EC7E}">
      <dgm:prSet/>
      <dgm:spPr/>
      <dgm:t>
        <a:bodyPr/>
        <a:lstStyle/>
        <a:p>
          <a:endParaRPr lang="tr-TR"/>
        </a:p>
      </dgm:t>
    </dgm:pt>
    <dgm:pt modelId="{2E72BFC7-257E-4152-BA58-EA2CF2212A95}">
      <dgm:prSet/>
      <dgm:spPr/>
      <dgm:t>
        <a:bodyPr/>
        <a:lstStyle/>
        <a:p>
          <a:r>
            <a:rPr lang="tr-TR" dirty="0"/>
            <a:t>Yeşil alanlar</a:t>
          </a:r>
        </a:p>
      </dgm:t>
    </dgm:pt>
    <dgm:pt modelId="{36E6E783-D3D0-4C18-B450-0812E9B6F72C}" type="parTrans" cxnId="{FB35D119-75B9-4F9F-976E-A5A1AED9F479}">
      <dgm:prSet/>
      <dgm:spPr/>
      <dgm:t>
        <a:bodyPr/>
        <a:lstStyle/>
        <a:p>
          <a:endParaRPr lang="tr-TR"/>
        </a:p>
      </dgm:t>
    </dgm:pt>
    <dgm:pt modelId="{FAB3A80F-F5AE-4DF7-86BE-637F890D62F2}" type="sibTrans" cxnId="{FB35D119-75B9-4F9F-976E-A5A1AED9F479}">
      <dgm:prSet/>
      <dgm:spPr/>
      <dgm:t>
        <a:bodyPr/>
        <a:lstStyle/>
        <a:p>
          <a:endParaRPr lang="tr-TR"/>
        </a:p>
      </dgm:t>
    </dgm:pt>
    <dgm:pt modelId="{DDE4B2BD-7C38-4FCD-BADF-B1A346134DA0}">
      <dgm:prSet phldrT="[Metin]"/>
      <dgm:spPr/>
      <dgm:t>
        <a:bodyPr/>
        <a:lstStyle/>
        <a:p>
          <a:r>
            <a:rPr lang="tr-TR" b="1" dirty="0"/>
            <a:t>TEKNİK ALT YAPI ALANLARI</a:t>
          </a:r>
        </a:p>
      </dgm:t>
    </dgm:pt>
    <dgm:pt modelId="{C340FF55-CDAC-4D7E-A463-45D96F23D594}" type="parTrans" cxnId="{902C5775-3904-4C59-BBC2-83D12E6CD2B7}">
      <dgm:prSet/>
      <dgm:spPr/>
      <dgm:t>
        <a:bodyPr/>
        <a:lstStyle/>
        <a:p>
          <a:endParaRPr lang="tr-TR"/>
        </a:p>
      </dgm:t>
    </dgm:pt>
    <dgm:pt modelId="{F9A63A88-E2FF-4320-B144-57373B8E5AC8}" type="sibTrans" cxnId="{902C5775-3904-4C59-BBC2-83D12E6CD2B7}">
      <dgm:prSet/>
      <dgm:spPr/>
      <dgm:t>
        <a:bodyPr/>
        <a:lstStyle/>
        <a:p>
          <a:endParaRPr lang="tr-TR"/>
        </a:p>
      </dgm:t>
    </dgm:pt>
    <dgm:pt modelId="{E3A6546F-ADEF-4753-B6B7-EEC8EF5099E1}">
      <dgm:prSet/>
      <dgm:spPr/>
      <dgm:t>
        <a:bodyPr/>
        <a:lstStyle/>
        <a:p>
          <a:r>
            <a:rPr lang="tr-TR" dirty="0"/>
            <a:t>Makine ünitesi</a:t>
          </a:r>
        </a:p>
      </dgm:t>
    </dgm:pt>
    <dgm:pt modelId="{CB4258E4-1FD8-439D-A2D7-C9E3FC559AB5}" type="parTrans" cxnId="{5BBC106C-81EA-4BE0-B6DC-353716011FDF}">
      <dgm:prSet/>
      <dgm:spPr/>
      <dgm:t>
        <a:bodyPr/>
        <a:lstStyle/>
        <a:p>
          <a:endParaRPr lang="tr-TR"/>
        </a:p>
      </dgm:t>
    </dgm:pt>
    <dgm:pt modelId="{FB2829F0-A6DD-4D0D-AF56-59C92FAF0586}" type="sibTrans" cxnId="{5BBC106C-81EA-4BE0-B6DC-353716011FDF}">
      <dgm:prSet/>
      <dgm:spPr/>
      <dgm:t>
        <a:bodyPr/>
        <a:lstStyle/>
        <a:p>
          <a:endParaRPr lang="tr-TR"/>
        </a:p>
      </dgm:t>
    </dgm:pt>
    <dgm:pt modelId="{45BAD6BF-EE46-4867-A912-587C3BC9886C}">
      <dgm:prSet/>
      <dgm:spPr/>
      <dgm:t>
        <a:bodyPr/>
        <a:lstStyle/>
        <a:p>
          <a:r>
            <a:rPr lang="tr-TR" dirty="0"/>
            <a:t>Karantina Merkezi</a:t>
          </a:r>
        </a:p>
      </dgm:t>
    </dgm:pt>
    <dgm:pt modelId="{33E31910-F1D0-4B3E-BC61-B825A46AE202}" type="parTrans" cxnId="{FD95AA3A-7D82-4426-9225-E88856BBA2A6}">
      <dgm:prSet/>
      <dgm:spPr/>
      <dgm:t>
        <a:bodyPr/>
        <a:lstStyle/>
        <a:p>
          <a:endParaRPr lang="tr-TR"/>
        </a:p>
      </dgm:t>
    </dgm:pt>
    <dgm:pt modelId="{06E2D0E5-35A3-42DB-B3C6-429E908DC329}" type="sibTrans" cxnId="{FD95AA3A-7D82-4426-9225-E88856BBA2A6}">
      <dgm:prSet/>
      <dgm:spPr/>
      <dgm:t>
        <a:bodyPr/>
        <a:lstStyle/>
        <a:p>
          <a:endParaRPr lang="tr-TR"/>
        </a:p>
      </dgm:t>
    </dgm:pt>
    <dgm:pt modelId="{C3DC96B1-4E46-4CF8-B252-66FB696616BD}">
      <dgm:prSet/>
      <dgm:spPr/>
      <dgm:t>
        <a:bodyPr/>
        <a:lstStyle/>
        <a:p>
          <a:r>
            <a:rPr lang="tr-TR" dirty="0"/>
            <a:t>Su depolama alanı</a:t>
          </a:r>
        </a:p>
      </dgm:t>
    </dgm:pt>
    <dgm:pt modelId="{79C09EBE-5BEB-4D0C-B5BF-1F3A245BA4EB}" type="parTrans" cxnId="{E2DED4F0-B4E1-4195-93FF-609F7159E6A2}">
      <dgm:prSet/>
      <dgm:spPr/>
      <dgm:t>
        <a:bodyPr/>
        <a:lstStyle/>
        <a:p>
          <a:endParaRPr lang="tr-TR"/>
        </a:p>
      </dgm:t>
    </dgm:pt>
    <dgm:pt modelId="{111E3EB6-5498-4CEB-BF09-987E8F7001E5}" type="sibTrans" cxnId="{E2DED4F0-B4E1-4195-93FF-609F7159E6A2}">
      <dgm:prSet/>
      <dgm:spPr/>
      <dgm:t>
        <a:bodyPr/>
        <a:lstStyle/>
        <a:p>
          <a:endParaRPr lang="tr-TR"/>
        </a:p>
      </dgm:t>
    </dgm:pt>
    <dgm:pt modelId="{1C1612D8-0DFB-4E3A-8CED-BFD3E598BF1B}">
      <dgm:prSet/>
      <dgm:spPr/>
      <dgm:t>
        <a:bodyPr/>
        <a:lstStyle/>
        <a:p>
          <a:r>
            <a:rPr lang="tr-TR" dirty="0"/>
            <a:t>Katı atık depolama ve geri kazanım alanı</a:t>
          </a:r>
        </a:p>
      </dgm:t>
    </dgm:pt>
    <dgm:pt modelId="{76ED7768-DAD4-4012-B487-6846E34C5071}" type="parTrans" cxnId="{23B12C69-FEEB-4B5C-9DB1-A0DA78E9BAF8}">
      <dgm:prSet/>
      <dgm:spPr/>
      <dgm:t>
        <a:bodyPr/>
        <a:lstStyle/>
        <a:p>
          <a:endParaRPr lang="tr-TR"/>
        </a:p>
      </dgm:t>
    </dgm:pt>
    <dgm:pt modelId="{14416C0D-A07E-4B95-882B-60059CA87B14}" type="sibTrans" cxnId="{23B12C69-FEEB-4B5C-9DB1-A0DA78E9BAF8}">
      <dgm:prSet/>
      <dgm:spPr/>
      <dgm:t>
        <a:bodyPr/>
        <a:lstStyle/>
        <a:p>
          <a:endParaRPr lang="tr-TR"/>
        </a:p>
      </dgm:t>
    </dgm:pt>
    <dgm:pt modelId="{9AE44CC0-ADE4-45F1-AB7A-5966F7E388D2}">
      <dgm:prSet/>
      <dgm:spPr/>
      <dgm:t>
        <a:bodyPr/>
        <a:lstStyle/>
        <a:p>
          <a:r>
            <a:rPr lang="tr-TR" dirty="0" err="1"/>
            <a:t>Biogaz</a:t>
          </a:r>
          <a:r>
            <a:rPr lang="tr-TR" dirty="0"/>
            <a:t> Enerji Üretim Alanı</a:t>
          </a:r>
        </a:p>
      </dgm:t>
    </dgm:pt>
    <dgm:pt modelId="{C0D82782-5D8C-4552-8042-095711043B5F}" type="parTrans" cxnId="{A6BDC21E-04AD-4BE8-B270-0B71240FB054}">
      <dgm:prSet/>
      <dgm:spPr/>
      <dgm:t>
        <a:bodyPr/>
        <a:lstStyle/>
        <a:p>
          <a:endParaRPr lang="tr-TR"/>
        </a:p>
      </dgm:t>
    </dgm:pt>
    <dgm:pt modelId="{FDEBC3A6-C9C2-454C-B6E3-92F4FC87AF9C}" type="sibTrans" cxnId="{A6BDC21E-04AD-4BE8-B270-0B71240FB054}">
      <dgm:prSet/>
      <dgm:spPr/>
      <dgm:t>
        <a:bodyPr/>
        <a:lstStyle/>
        <a:p>
          <a:endParaRPr lang="tr-TR"/>
        </a:p>
      </dgm:t>
    </dgm:pt>
    <dgm:pt modelId="{B1E0EE9E-C624-4032-A943-AAD45A8823CD}">
      <dgm:prSet/>
      <dgm:spPr/>
      <dgm:t>
        <a:bodyPr/>
        <a:lstStyle/>
        <a:p>
          <a:r>
            <a:rPr lang="tr-TR" dirty="0"/>
            <a:t>İhtisas Konusuna Uygun Fabrikalar</a:t>
          </a:r>
        </a:p>
      </dgm:t>
    </dgm:pt>
    <dgm:pt modelId="{261BA52D-65EA-4341-8DD3-6C5756FEA431}" type="parTrans" cxnId="{402A0CE0-4909-422A-BF4C-C9BF3A5BEE4D}">
      <dgm:prSet/>
      <dgm:spPr/>
      <dgm:t>
        <a:bodyPr/>
        <a:lstStyle/>
        <a:p>
          <a:endParaRPr lang="tr-TR"/>
        </a:p>
      </dgm:t>
    </dgm:pt>
    <dgm:pt modelId="{42FC7DAD-F716-4E8F-9B46-647457CB6BD4}" type="sibTrans" cxnId="{402A0CE0-4909-422A-BF4C-C9BF3A5BEE4D}">
      <dgm:prSet/>
      <dgm:spPr/>
      <dgm:t>
        <a:bodyPr/>
        <a:lstStyle/>
        <a:p>
          <a:endParaRPr lang="tr-TR"/>
        </a:p>
      </dgm:t>
    </dgm:pt>
    <dgm:pt modelId="{CC785396-7486-409F-9ED8-7425214BFAB1}">
      <dgm:prSet/>
      <dgm:spPr/>
      <dgm:t>
        <a:bodyPr/>
        <a:lstStyle/>
        <a:p>
          <a:r>
            <a:rPr lang="tr-TR" dirty="0"/>
            <a:t>Eğitim Alanı</a:t>
          </a:r>
        </a:p>
      </dgm:t>
    </dgm:pt>
    <dgm:pt modelId="{D7D2DB3E-03F1-44E4-BA8F-F5E6E4373A09}" type="parTrans" cxnId="{D932FA2E-E35B-45DF-BE76-7CACFBA64E72}">
      <dgm:prSet/>
      <dgm:spPr/>
      <dgm:t>
        <a:bodyPr/>
        <a:lstStyle/>
        <a:p>
          <a:endParaRPr lang="tr-TR"/>
        </a:p>
      </dgm:t>
    </dgm:pt>
    <dgm:pt modelId="{DF481F20-65D7-4951-8F72-9F6458C7C7FE}" type="sibTrans" cxnId="{D932FA2E-E35B-45DF-BE76-7CACFBA64E72}">
      <dgm:prSet/>
      <dgm:spPr/>
      <dgm:t>
        <a:bodyPr/>
        <a:lstStyle/>
        <a:p>
          <a:endParaRPr lang="tr-TR"/>
        </a:p>
      </dgm:t>
    </dgm:pt>
    <dgm:pt modelId="{B6431FCE-4F94-465D-9A5C-C8167BE08E96}">
      <dgm:prSet/>
      <dgm:spPr/>
      <dgm:t>
        <a:bodyPr/>
        <a:lstStyle/>
        <a:p>
          <a:r>
            <a:rPr lang="tr-TR" dirty="0"/>
            <a:t>İtfaiye Merkezi</a:t>
          </a:r>
        </a:p>
      </dgm:t>
    </dgm:pt>
    <dgm:pt modelId="{4DD7C991-2B70-408D-A7D3-5E9ED725A6DE}" type="parTrans" cxnId="{8F125D1B-90FA-46FB-90F4-70E45EDC3F0C}">
      <dgm:prSet/>
      <dgm:spPr/>
      <dgm:t>
        <a:bodyPr/>
        <a:lstStyle/>
        <a:p>
          <a:endParaRPr lang="tr-TR"/>
        </a:p>
      </dgm:t>
    </dgm:pt>
    <dgm:pt modelId="{DF0073B7-1709-4FDE-8403-A209096D8DAB}" type="sibTrans" cxnId="{8F125D1B-90FA-46FB-90F4-70E45EDC3F0C}">
      <dgm:prSet/>
      <dgm:spPr/>
      <dgm:t>
        <a:bodyPr/>
        <a:lstStyle/>
        <a:p>
          <a:endParaRPr lang="tr-TR"/>
        </a:p>
      </dgm:t>
    </dgm:pt>
    <dgm:pt modelId="{AB357E92-8E50-406F-842F-EFC4326FA1A7}" type="pres">
      <dgm:prSet presAssocID="{99978FC1-EB3A-4910-8EC8-F11158552B81}" presName="diagram" presStyleCnt="0">
        <dgm:presLayoutVars>
          <dgm:chPref val="1"/>
          <dgm:dir/>
          <dgm:animOne val="branch"/>
          <dgm:animLvl val="lvl"/>
          <dgm:resizeHandles/>
        </dgm:presLayoutVars>
      </dgm:prSet>
      <dgm:spPr/>
    </dgm:pt>
    <dgm:pt modelId="{CD548FD0-00C7-4CA9-85B6-9C52BD0DE97B}" type="pres">
      <dgm:prSet presAssocID="{C5C2B8B0-B052-4A8D-B615-B60E66D3E453}" presName="root" presStyleCnt="0"/>
      <dgm:spPr/>
    </dgm:pt>
    <dgm:pt modelId="{2F648BFE-7D5E-473D-B969-1D01DC439825}" type="pres">
      <dgm:prSet presAssocID="{C5C2B8B0-B052-4A8D-B615-B60E66D3E453}" presName="rootComposite" presStyleCnt="0"/>
      <dgm:spPr/>
    </dgm:pt>
    <dgm:pt modelId="{3A50F237-171C-42DA-B4CB-2B48D7C9BDCE}" type="pres">
      <dgm:prSet presAssocID="{C5C2B8B0-B052-4A8D-B615-B60E66D3E453}" presName="rootText" presStyleLbl="node1" presStyleIdx="0" presStyleCnt="4" custScaleX="233704"/>
      <dgm:spPr/>
    </dgm:pt>
    <dgm:pt modelId="{EAF2EEBF-20E8-44DA-A512-FE021A9E9381}" type="pres">
      <dgm:prSet presAssocID="{C5C2B8B0-B052-4A8D-B615-B60E66D3E453}" presName="rootConnector" presStyleLbl="node1" presStyleIdx="0" presStyleCnt="4"/>
      <dgm:spPr/>
    </dgm:pt>
    <dgm:pt modelId="{FBE6DB21-31D9-4459-83BF-55BD4E16514A}" type="pres">
      <dgm:prSet presAssocID="{C5C2B8B0-B052-4A8D-B615-B60E66D3E453}" presName="childShape" presStyleCnt="0"/>
      <dgm:spPr/>
    </dgm:pt>
    <dgm:pt modelId="{82B6B452-BE21-4906-8980-5AF4E92CC292}" type="pres">
      <dgm:prSet presAssocID="{3D979520-BE7C-4D30-8B98-25B620AFFCBC}" presName="Name13" presStyleLbl="parChTrans1D2" presStyleIdx="0" presStyleCnt="18" custSzX="572717"/>
      <dgm:spPr/>
    </dgm:pt>
    <dgm:pt modelId="{4F99D2F5-B01C-4C1E-8140-38528B7C9E38}" type="pres">
      <dgm:prSet presAssocID="{FB830E98-7834-4731-B09C-14ABF4D09A31}" presName="childText" presStyleLbl="bgAcc1" presStyleIdx="0" presStyleCnt="18" custScaleX="233704">
        <dgm:presLayoutVars>
          <dgm:bulletEnabled val="1"/>
        </dgm:presLayoutVars>
      </dgm:prSet>
      <dgm:spPr/>
    </dgm:pt>
    <dgm:pt modelId="{67AB03FE-F783-4027-A5F9-46A935DE1B44}" type="pres">
      <dgm:prSet presAssocID="{9BC0962A-81DD-4D08-A6DA-7586A3FD49F3}" presName="Name13" presStyleLbl="parChTrans1D2" presStyleIdx="1" presStyleCnt="18" custSzX="572717"/>
      <dgm:spPr/>
    </dgm:pt>
    <dgm:pt modelId="{C1CDCEC8-DC15-4C07-ADF3-82CBD1745C31}" type="pres">
      <dgm:prSet presAssocID="{74BC9154-87FE-4685-AD24-4DB9ACACC4E9}" presName="childText" presStyleLbl="bgAcc1" presStyleIdx="1" presStyleCnt="18" custScaleX="233704">
        <dgm:presLayoutVars>
          <dgm:bulletEnabled val="1"/>
        </dgm:presLayoutVars>
      </dgm:prSet>
      <dgm:spPr/>
    </dgm:pt>
    <dgm:pt modelId="{FD1905DB-1DF8-4197-8926-BA061C7A604C}" type="pres">
      <dgm:prSet presAssocID="{F7CA6183-D36B-4AD5-80D9-196FBACAC2A7}" presName="Name13" presStyleLbl="parChTrans1D2" presStyleIdx="2" presStyleCnt="18" custSzX="572717"/>
      <dgm:spPr/>
    </dgm:pt>
    <dgm:pt modelId="{38974640-1BDC-4EAC-A5F4-A42B06C77203}" type="pres">
      <dgm:prSet presAssocID="{487E2B24-2996-4369-9AE0-4642973F3AED}" presName="childText" presStyleLbl="bgAcc1" presStyleIdx="2" presStyleCnt="18" custScaleX="233704">
        <dgm:presLayoutVars>
          <dgm:bulletEnabled val="1"/>
        </dgm:presLayoutVars>
      </dgm:prSet>
      <dgm:spPr/>
    </dgm:pt>
    <dgm:pt modelId="{86D07E79-3C96-4F35-B1B0-4CD370EC57F8}" type="pres">
      <dgm:prSet presAssocID="{6EF6C3EE-5880-4F11-AAF0-EFE731DEE8E7}" presName="root" presStyleCnt="0"/>
      <dgm:spPr/>
    </dgm:pt>
    <dgm:pt modelId="{C13A8B5B-7768-4D94-897A-CAE8798C0B84}" type="pres">
      <dgm:prSet presAssocID="{6EF6C3EE-5880-4F11-AAF0-EFE731DEE8E7}" presName="rootComposite" presStyleCnt="0"/>
      <dgm:spPr/>
    </dgm:pt>
    <dgm:pt modelId="{FC5E6791-A544-497A-A004-543AD15596FE}" type="pres">
      <dgm:prSet presAssocID="{6EF6C3EE-5880-4F11-AAF0-EFE731DEE8E7}" presName="rootText" presStyleLbl="node1" presStyleIdx="1" presStyleCnt="4" custScaleX="233704"/>
      <dgm:spPr/>
    </dgm:pt>
    <dgm:pt modelId="{68DB6802-1327-4BE6-8134-4E28EC7EC35C}" type="pres">
      <dgm:prSet presAssocID="{6EF6C3EE-5880-4F11-AAF0-EFE731DEE8E7}" presName="rootConnector" presStyleLbl="node1" presStyleIdx="1" presStyleCnt="4"/>
      <dgm:spPr/>
    </dgm:pt>
    <dgm:pt modelId="{D3F02D6D-4B7C-4EA0-9C31-9D8ACCA59440}" type="pres">
      <dgm:prSet presAssocID="{6EF6C3EE-5880-4F11-AAF0-EFE731DEE8E7}" presName="childShape" presStyleCnt="0"/>
      <dgm:spPr/>
    </dgm:pt>
    <dgm:pt modelId="{BE965588-EEAF-4660-B4DC-A42C45826A84}" type="pres">
      <dgm:prSet presAssocID="{D49DB706-DF92-44DF-A5F9-54C2ABD304D3}" presName="Name13" presStyleLbl="parChTrans1D2" presStyleIdx="3" presStyleCnt="18" custSzX="572717"/>
      <dgm:spPr/>
    </dgm:pt>
    <dgm:pt modelId="{81975FFB-F4F1-4F2D-8A53-380E8C63F5E7}" type="pres">
      <dgm:prSet presAssocID="{BC03B98B-93D7-4B48-BB57-5A2E567CC66D}" presName="childText" presStyleLbl="bgAcc1" presStyleIdx="3" presStyleCnt="18" custScaleX="233704">
        <dgm:presLayoutVars>
          <dgm:bulletEnabled val="1"/>
        </dgm:presLayoutVars>
      </dgm:prSet>
      <dgm:spPr/>
    </dgm:pt>
    <dgm:pt modelId="{B38EF914-0E43-4CEE-A633-96C27DE1C6CE}" type="pres">
      <dgm:prSet presAssocID="{77F1FD2A-DE8A-4446-88DA-3331EA8A54A1}" presName="Name13" presStyleLbl="parChTrans1D2" presStyleIdx="4" presStyleCnt="18" custSzX="572717"/>
      <dgm:spPr/>
    </dgm:pt>
    <dgm:pt modelId="{04F5AF8B-F4D9-440D-BAD8-FDF5DCCE4B15}" type="pres">
      <dgm:prSet presAssocID="{AF3788A9-6740-4F0B-8AC7-61C01FF5E10F}" presName="childText" presStyleLbl="bgAcc1" presStyleIdx="4" presStyleCnt="18" custScaleX="233704">
        <dgm:presLayoutVars>
          <dgm:bulletEnabled val="1"/>
        </dgm:presLayoutVars>
      </dgm:prSet>
      <dgm:spPr/>
    </dgm:pt>
    <dgm:pt modelId="{AAB728C6-7A4C-402E-BE70-5D5854E445BE}" type="pres">
      <dgm:prSet presAssocID="{A6767F1C-E1BD-4C3D-AF07-4E7B0A070B13}" presName="Name13" presStyleLbl="parChTrans1D2" presStyleIdx="5" presStyleCnt="18" custSzX="572717"/>
      <dgm:spPr/>
    </dgm:pt>
    <dgm:pt modelId="{22E4B8A1-8AAE-4234-9028-E49779658CEF}" type="pres">
      <dgm:prSet presAssocID="{FD47DBF5-F165-4DB9-8077-57AE0F418B6E}" presName="childText" presStyleLbl="bgAcc1" presStyleIdx="5" presStyleCnt="18" custScaleX="233704">
        <dgm:presLayoutVars>
          <dgm:bulletEnabled val="1"/>
        </dgm:presLayoutVars>
      </dgm:prSet>
      <dgm:spPr/>
    </dgm:pt>
    <dgm:pt modelId="{A7D1ED9D-B9F9-4A69-95C6-D4A963251E32}" type="pres">
      <dgm:prSet presAssocID="{261BA52D-65EA-4341-8DD3-6C5756FEA431}" presName="Name13" presStyleLbl="parChTrans1D2" presStyleIdx="6" presStyleCnt="18"/>
      <dgm:spPr/>
    </dgm:pt>
    <dgm:pt modelId="{5F345D64-7B0E-4B2F-B448-D9EAE7E3600B}" type="pres">
      <dgm:prSet presAssocID="{B1E0EE9E-C624-4032-A943-AAD45A8823CD}" presName="childText" presStyleLbl="bgAcc1" presStyleIdx="6" presStyleCnt="18" custScaleX="233455">
        <dgm:presLayoutVars>
          <dgm:bulletEnabled val="1"/>
        </dgm:presLayoutVars>
      </dgm:prSet>
      <dgm:spPr/>
    </dgm:pt>
    <dgm:pt modelId="{4C5F71E4-3828-414D-8174-E7804A07F869}" type="pres">
      <dgm:prSet presAssocID="{CC8842A5-F575-4AE6-9D80-79DAC856A6DB}" presName="root" presStyleCnt="0"/>
      <dgm:spPr/>
    </dgm:pt>
    <dgm:pt modelId="{945F2288-EEE6-4A8E-A8A4-7DCD36506B28}" type="pres">
      <dgm:prSet presAssocID="{CC8842A5-F575-4AE6-9D80-79DAC856A6DB}" presName="rootComposite" presStyleCnt="0"/>
      <dgm:spPr/>
    </dgm:pt>
    <dgm:pt modelId="{74B027A2-ABB5-4F32-9748-B08A06B4DB18}" type="pres">
      <dgm:prSet presAssocID="{CC8842A5-F575-4AE6-9D80-79DAC856A6DB}" presName="rootText" presStyleLbl="node1" presStyleIdx="2" presStyleCnt="4" custScaleX="233704"/>
      <dgm:spPr/>
    </dgm:pt>
    <dgm:pt modelId="{A2D94C20-9D96-4D2D-8658-5F14076F615B}" type="pres">
      <dgm:prSet presAssocID="{CC8842A5-F575-4AE6-9D80-79DAC856A6DB}" presName="rootConnector" presStyleLbl="node1" presStyleIdx="2" presStyleCnt="4"/>
      <dgm:spPr/>
    </dgm:pt>
    <dgm:pt modelId="{5DC3AF3B-C1CE-4C76-AF0B-9CEE50696B3C}" type="pres">
      <dgm:prSet presAssocID="{CC8842A5-F575-4AE6-9D80-79DAC856A6DB}" presName="childShape" presStyleCnt="0"/>
      <dgm:spPr/>
    </dgm:pt>
    <dgm:pt modelId="{81A291FB-F6D9-44B5-92A6-8E44D3678761}" type="pres">
      <dgm:prSet presAssocID="{79367F9B-F270-407F-8D37-55C8C4D7CB68}" presName="Name13" presStyleLbl="parChTrans1D2" presStyleIdx="7" presStyleCnt="18" custSzX="572717"/>
      <dgm:spPr/>
    </dgm:pt>
    <dgm:pt modelId="{E3C2AA30-A517-4C4F-A13E-03BBD3D30CDA}" type="pres">
      <dgm:prSet presAssocID="{B88ECBED-FAB0-4A08-A4D0-38031C7E98DF}" presName="childText" presStyleLbl="bgAcc1" presStyleIdx="7" presStyleCnt="18" custScaleX="233704">
        <dgm:presLayoutVars>
          <dgm:bulletEnabled val="1"/>
        </dgm:presLayoutVars>
      </dgm:prSet>
      <dgm:spPr/>
    </dgm:pt>
    <dgm:pt modelId="{F51F765F-587C-45F5-9105-95C2540845D2}" type="pres">
      <dgm:prSet presAssocID="{75AFE332-E7C2-4117-84F9-F5BB46E67D17}" presName="Name13" presStyleLbl="parChTrans1D2" presStyleIdx="8" presStyleCnt="18" custSzX="572717"/>
      <dgm:spPr/>
    </dgm:pt>
    <dgm:pt modelId="{5078A517-9F73-40FB-A2E2-CCA3464F361E}" type="pres">
      <dgm:prSet presAssocID="{88AADCBA-19EB-4DB4-B243-62A224973AA3}" presName="childText" presStyleLbl="bgAcc1" presStyleIdx="8" presStyleCnt="18" custScaleX="233704">
        <dgm:presLayoutVars>
          <dgm:bulletEnabled val="1"/>
        </dgm:presLayoutVars>
      </dgm:prSet>
      <dgm:spPr/>
    </dgm:pt>
    <dgm:pt modelId="{2FD40F46-2008-46BA-B69B-AB332EC32C48}" type="pres">
      <dgm:prSet presAssocID="{B2E47104-7097-4361-8218-D5EC7D7C5402}" presName="Name13" presStyleLbl="parChTrans1D2" presStyleIdx="9" presStyleCnt="18" custSzX="572717"/>
      <dgm:spPr/>
    </dgm:pt>
    <dgm:pt modelId="{E9E36420-F14E-4E09-B486-B6D21665B7F8}" type="pres">
      <dgm:prSet presAssocID="{8674B154-9BBE-4E52-BB1D-3EC6C578062F}" presName="childText" presStyleLbl="bgAcc1" presStyleIdx="9" presStyleCnt="18" custScaleX="233704">
        <dgm:presLayoutVars>
          <dgm:bulletEnabled val="1"/>
        </dgm:presLayoutVars>
      </dgm:prSet>
      <dgm:spPr/>
    </dgm:pt>
    <dgm:pt modelId="{5BB1EA1B-6960-41F2-83B8-445A19913654}" type="pres">
      <dgm:prSet presAssocID="{36E6E783-D3D0-4C18-B450-0812E9B6F72C}" presName="Name13" presStyleLbl="parChTrans1D2" presStyleIdx="10" presStyleCnt="18" custSzX="572717"/>
      <dgm:spPr/>
    </dgm:pt>
    <dgm:pt modelId="{0C9EB6A5-89E9-47DA-B665-FFF51602F135}" type="pres">
      <dgm:prSet presAssocID="{2E72BFC7-257E-4152-BA58-EA2CF2212A95}" presName="childText" presStyleLbl="bgAcc1" presStyleIdx="10" presStyleCnt="18" custScaleX="233704">
        <dgm:presLayoutVars>
          <dgm:bulletEnabled val="1"/>
        </dgm:presLayoutVars>
      </dgm:prSet>
      <dgm:spPr/>
    </dgm:pt>
    <dgm:pt modelId="{B0E0F985-84E9-4F75-9918-FAE073EDF6DA}" type="pres">
      <dgm:prSet presAssocID="{D7D2DB3E-03F1-44E4-BA8F-F5E6E4373A09}" presName="Name13" presStyleLbl="parChTrans1D2" presStyleIdx="11" presStyleCnt="18"/>
      <dgm:spPr/>
    </dgm:pt>
    <dgm:pt modelId="{8445D8A6-71A3-474B-8363-DAFFB4D3B8E3}" type="pres">
      <dgm:prSet presAssocID="{CC785396-7486-409F-9ED8-7425214BFAB1}" presName="childText" presStyleLbl="bgAcc1" presStyleIdx="11" presStyleCnt="18" custScaleX="239961">
        <dgm:presLayoutVars>
          <dgm:bulletEnabled val="1"/>
        </dgm:presLayoutVars>
      </dgm:prSet>
      <dgm:spPr/>
    </dgm:pt>
    <dgm:pt modelId="{80409AEC-0B07-4A73-96F8-1CEF18FB6810}" type="pres">
      <dgm:prSet presAssocID="{4DD7C991-2B70-408D-A7D3-5E9ED725A6DE}" presName="Name13" presStyleLbl="parChTrans1D2" presStyleIdx="12" presStyleCnt="18"/>
      <dgm:spPr/>
    </dgm:pt>
    <dgm:pt modelId="{71AB8FC1-4959-4586-A0A3-3579AD38F7DC}" type="pres">
      <dgm:prSet presAssocID="{B6431FCE-4F94-465D-9A5C-C8167BE08E96}" presName="childText" presStyleLbl="bgAcc1" presStyleIdx="12" presStyleCnt="18" custScaleX="236800">
        <dgm:presLayoutVars>
          <dgm:bulletEnabled val="1"/>
        </dgm:presLayoutVars>
      </dgm:prSet>
      <dgm:spPr/>
    </dgm:pt>
    <dgm:pt modelId="{4C86E421-A51F-43F0-BA71-0554782C3DE3}" type="pres">
      <dgm:prSet presAssocID="{DDE4B2BD-7C38-4FCD-BADF-B1A346134DA0}" presName="root" presStyleCnt="0"/>
      <dgm:spPr/>
    </dgm:pt>
    <dgm:pt modelId="{13B26128-9E14-4781-9F5C-60759478385C}" type="pres">
      <dgm:prSet presAssocID="{DDE4B2BD-7C38-4FCD-BADF-B1A346134DA0}" presName="rootComposite" presStyleCnt="0"/>
      <dgm:spPr/>
    </dgm:pt>
    <dgm:pt modelId="{B004EA19-715C-4A87-8706-9FDB6075B271}" type="pres">
      <dgm:prSet presAssocID="{DDE4B2BD-7C38-4FCD-BADF-B1A346134DA0}" presName="rootText" presStyleLbl="node1" presStyleIdx="3" presStyleCnt="4" custScaleX="233704"/>
      <dgm:spPr/>
    </dgm:pt>
    <dgm:pt modelId="{EAE1CF75-BE06-4B96-96B9-CA2DF2AF3011}" type="pres">
      <dgm:prSet presAssocID="{DDE4B2BD-7C38-4FCD-BADF-B1A346134DA0}" presName="rootConnector" presStyleLbl="node1" presStyleIdx="3" presStyleCnt="4"/>
      <dgm:spPr/>
    </dgm:pt>
    <dgm:pt modelId="{29E3FA82-15D3-42FB-9106-A41B09BAE725}" type="pres">
      <dgm:prSet presAssocID="{DDE4B2BD-7C38-4FCD-BADF-B1A346134DA0}" presName="childShape" presStyleCnt="0"/>
      <dgm:spPr/>
    </dgm:pt>
    <dgm:pt modelId="{A7F2BF9A-088F-45CA-9994-609F227042D6}" type="pres">
      <dgm:prSet presAssocID="{CB4258E4-1FD8-439D-A2D7-C9E3FC559AB5}" presName="Name13" presStyleLbl="parChTrans1D2" presStyleIdx="13" presStyleCnt="18" custSzX="572717"/>
      <dgm:spPr/>
    </dgm:pt>
    <dgm:pt modelId="{78776490-A3C5-4709-A9B9-71ADFC498AC4}" type="pres">
      <dgm:prSet presAssocID="{E3A6546F-ADEF-4753-B6B7-EEC8EF5099E1}" presName="childText" presStyleLbl="bgAcc1" presStyleIdx="13" presStyleCnt="18" custScaleX="233704">
        <dgm:presLayoutVars>
          <dgm:bulletEnabled val="1"/>
        </dgm:presLayoutVars>
      </dgm:prSet>
      <dgm:spPr/>
    </dgm:pt>
    <dgm:pt modelId="{E6DF19CA-7202-49DF-8E8C-264C275A9465}" type="pres">
      <dgm:prSet presAssocID="{33E31910-F1D0-4B3E-BC61-B825A46AE202}" presName="Name13" presStyleLbl="parChTrans1D2" presStyleIdx="14" presStyleCnt="18" custSzX="572717"/>
      <dgm:spPr/>
    </dgm:pt>
    <dgm:pt modelId="{BDADE6C0-E042-4C47-A727-4BEF23D1A7CA}" type="pres">
      <dgm:prSet presAssocID="{45BAD6BF-EE46-4867-A912-587C3BC9886C}" presName="childText" presStyleLbl="bgAcc1" presStyleIdx="14" presStyleCnt="18" custScaleX="233704">
        <dgm:presLayoutVars>
          <dgm:bulletEnabled val="1"/>
        </dgm:presLayoutVars>
      </dgm:prSet>
      <dgm:spPr/>
    </dgm:pt>
    <dgm:pt modelId="{1560B7EC-D5BD-4DF2-8815-914A5810F368}" type="pres">
      <dgm:prSet presAssocID="{79C09EBE-5BEB-4D0C-B5BF-1F3A245BA4EB}" presName="Name13" presStyleLbl="parChTrans1D2" presStyleIdx="15" presStyleCnt="18" custSzX="572717"/>
      <dgm:spPr/>
    </dgm:pt>
    <dgm:pt modelId="{32F405B3-1438-4B75-B5B3-B22A6BD1E244}" type="pres">
      <dgm:prSet presAssocID="{C3DC96B1-4E46-4CF8-B252-66FB696616BD}" presName="childText" presStyleLbl="bgAcc1" presStyleIdx="15" presStyleCnt="18" custScaleX="233704">
        <dgm:presLayoutVars>
          <dgm:bulletEnabled val="1"/>
        </dgm:presLayoutVars>
      </dgm:prSet>
      <dgm:spPr/>
    </dgm:pt>
    <dgm:pt modelId="{4654E396-DFDB-4208-AC3D-2CB7C579536C}" type="pres">
      <dgm:prSet presAssocID="{76ED7768-DAD4-4012-B487-6846E34C5071}" presName="Name13" presStyleLbl="parChTrans1D2" presStyleIdx="16" presStyleCnt="18" custSzX="572717"/>
      <dgm:spPr/>
    </dgm:pt>
    <dgm:pt modelId="{3CDAA3AF-DF30-40D7-9640-5D47FACC8515}" type="pres">
      <dgm:prSet presAssocID="{1C1612D8-0DFB-4E3A-8CED-BFD3E598BF1B}" presName="childText" presStyleLbl="bgAcc1" presStyleIdx="16" presStyleCnt="18" custScaleX="233704">
        <dgm:presLayoutVars>
          <dgm:bulletEnabled val="1"/>
        </dgm:presLayoutVars>
      </dgm:prSet>
      <dgm:spPr/>
    </dgm:pt>
    <dgm:pt modelId="{A02FF102-9484-4160-8900-5FA41EAC2E9D}" type="pres">
      <dgm:prSet presAssocID="{C0D82782-5D8C-4552-8042-095711043B5F}" presName="Name13" presStyleLbl="parChTrans1D2" presStyleIdx="17" presStyleCnt="18"/>
      <dgm:spPr/>
    </dgm:pt>
    <dgm:pt modelId="{D20F89AC-0BF8-4F64-8E0B-7CF468F2E9C2}" type="pres">
      <dgm:prSet presAssocID="{9AE44CC0-ADE4-45F1-AB7A-5966F7E388D2}" presName="childText" presStyleLbl="bgAcc1" presStyleIdx="17" presStyleCnt="18" custScaleX="229804">
        <dgm:presLayoutVars>
          <dgm:bulletEnabled val="1"/>
        </dgm:presLayoutVars>
      </dgm:prSet>
      <dgm:spPr/>
    </dgm:pt>
  </dgm:ptLst>
  <dgm:cxnLst>
    <dgm:cxn modelId="{5863AE03-9CA0-4582-B28E-E0F65D726DBA}" type="presOf" srcId="{6EF6C3EE-5880-4F11-AAF0-EFE731DEE8E7}" destId="{68DB6802-1327-4BE6-8134-4E28EC7EC35C}" srcOrd="1" destOrd="0" presId="urn:microsoft.com/office/officeart/2005/8/layout/hierarchy3"/>
    <dgm:cxn modelId="{7E3ED103-DF98-478C-BE3C-B2EB753C70D4}" type="presOf" srcId="{C5C2B8B0-B052-4A8D-B615-B60E66D3E453}" destId="{EAF2EEBF-20E8-44DA-A512-FE021A9E9381}" srcOrd="1" destOrd="0" presId="urn:microsoft.com/office/officeart/2005/8/layout/hierarchy3"/>
    <dgm:cxn modelId="{2D8D9507-11EC-4708-A960-970497B67D94}" srcId="{CC8842A5-F575-4AE6-9D80-79DAC856A6DB}" destId="{B88ECBED-FAB0-4A08-A4D0-38031C7E98DF}" srcOrd="0" destOrd="0" parTransId="{79367F9B-F270-407F-8D37-55C8C4D7CB68}" sibTransId="{3A7FD9FF-9A5C-4387-B92C-9A994C94B2C8}"/>
    <dgm:cxn modelId="{CDEBD007-B09C-49D3-B39D-31B894ACFA1E}" type="presOf" srcId="{B1E0EE9E-C624-4032-A943-AAD45A8823CD}" destId="{5F345D64-7B0E-4B2F-B448-D9EAE7E3600B}" srcOrd="0" destOrd="0" presId="urn:microsoft.com/office/officeart/2005/8/layout/hierarchy3"/>
    <dgm:cxn modelId="{B9FC6809-0841-4487-9BA5-50415FFB503B}" type="presOf" srcId="{9AE44CC0-ADE4-45F1-AB7A-5966F7E388D2}" destId="{D20F89AC-0BF8-4F64-8E0B-7CF468F2E9C2}" srcOrd="0" destOrd="0" presId="urn:microsoft.com/office/officeart/2005/8/layout/hierarchy3"/>
    <dgm:cxn modelId="{285BF210-998E-4F06-95CF-12EAFE50F955}" type="presOf" srcId="{D49DB706-DF92-44DF-A5F9-54C2ABD304D3}" destId="{BE965588-EEAF-4660-B4DC-A42C45826A84}" srcOrd="0" destOrd="0" presId="urn:microsoft.com/office/officeart/2005/8/layout/hierarchy3"/>
    <dgm:cxn modelId="{349EE411-CF5A-4BE9-831D-242BE65860CE}" type="presOf" srcId="{77F1FD2A-DE8A-4446-88DA-3331EA8A54A1}" destId="{B38EF914-0E43-4CEE-A633-96C27DE1C6CE}" srcOrd="0" destOrd="0" presId="urn:microsoft.com/office/officeart/2005/8/layout/hierarchy3"/>
    <dgm:cxn modelId="{6C267918-B326-4342-8DB8-65FC46891125}" type="presOf" srcId="{2E72BFC7-257E-4152-BA58-EA2CF2212A95}" destId="{0C9EB6A5-89E9-47DA-B665-FFF51602F135}" srcOrd="0" destOrd="0" presId="urn:microsoft.com/office/officeart/2005/8/layout/hierarchy3"/>
    <dgm:cxn modelId="{FB35D119-75B9-4F9F-976E-A5A1AED9F479}" srcId="{CC8842A5-F575-4AE6-9D80-79DAC856A6DB}" destId="{2E72BFC7-257E-4152-BA58-EA2CF2212A95}" srcOrd="3" destOrd="0" parTransId="{36E6E783-D3D0-4C18-B450-0812E9B6F72C}" sibTransId="{FAB3A80F-F5AE-4DF7-86BE-637F890D62F2}"/>
    <dgm:cxn modelId="{8F125D1B-90FA-46FB-90F4-70E45EDC3F0C}" srcId="{CC8842A5-F575-4AE6-9D80-79DAC856A6DB}" destId="{B6431FCE-4F94-465D-9A5C-C8167BE08E96}" srcOrd="5" destOrd="0" parTransId="{4DD7C991-2B70-408D-A7D3-5E9ED725A6DE}" sibTransId="{DF0073B7-1709-4FDE-8403-A209096D8DAB}"/>
    <dgm:cxn modelId="{A6BDC21E-04AD-4BE8-B270-0B71240FB054}" srcId="{DDE4B2BD-7C38-4FCD-BADF-B1A346134DA0}" destId="{9AE44CC0-ADE4-45F1-AB7A-5966F7E388D2}" srcOrd="4" destOrd="0" parTransId="{C0D82782-5D8C-4552-8042-095711043B5F}" sibTransId="{FDEBC3A6-C9C2-454C-B6E3-92F4FC87AF9C}"/>
    <dgm:cxn modelId="{422BB323-D2E9-4673-8BB8-BFA4FF73BD73}" type="presOf" srcId="{C3DC96B1-4E46-4CF8-B252-66FB696616BD}" destId="{32F405B3-1438-4B75-B5B3-B22A6BD1E244}" srcOrd="0" destOrd="0" presId="urn:microsoft.com/office/officeart/2005/8/layout/hierarchy3"/>
    <dgm:cxn modelId="{CE26602A-6A41-4108-A670-DC321BFFE94B}" type="presOf" srcId="{1C1612D8-0DFB-4E3A-8CED-BFD3E598BF1B}" destId="{3CDAA3AF-DF30-40D7-9640-5D47FACC8515}" srcOrd="0" destOrd="0" presId="urn:microsoft.com/office/officeart/2005/8/layout/hierarchy3"/>
    <dgm:cxn modelId="{8E87962A-6005-4937-B951-0B6079960873}" type="presOf" srcId="{DDE4B2BD-7C38-4FCD-BADF-B1A346134DA0}" destId="{B004EA19-715C-4A87-8706-9FDB6075B271}" srcOrd="0" destOrd="0" presId="urn:microsoft.com/office/officeart/2005/8/layout/hierarchy3"/>
    <dgm:cxn modelId="{5C42DA2E-FC80-4838-B621-68BA670EEF1D}" srcId="{99978FC1-EB3A-4910-8EC8-F11158552B81}" destId="{CC8842A5-F575-4AE6-9D80-79DAC856A6DB}" srcOrd="2" destOrd="0" parTransId="{E9225D2A-251F-4659-B5EE-8EB922C5764F}" sibTransId="{65D8F86D-AE91-4193-A3B2-32E1AC45E87B}"/>
    <dgm:cxn modelId="{D932FA2E-E35B-45DF-BE76-7CACFBA64E72}" srcId="{CC8842A5-F575-4AE6-9D80-79DAC856A6DB}" destId="{CC785396-7486-409F-9ED8-7425214BFAB1}" srcOrd="4" destOrd="0" parTransId="{D7D2DB3E-03F1-44E4-BA8F-F5E6E4373A09}" sibTransId="{DF481F20-65D7-4951-8F72-9F6458C7C7FE}"/>
    <dgm:cxn modelId="{9C51FC2E-9BD8-4882-8B9F-E7C7953B076A}" type="presOf" srcId="{9BC0962A-81DD-4D08-A6DA-7586A3FD49F3}" destId="{67AB03FE-F783-4027-A5F9-46A935DE1B44}" srcOrd="0" destOrd="0" presId="urn:microsoft.com/office/officeart/2005/8/layout/hierarchy3"/>
    <dgm:cxn modelId="{17092B35-57F5-4C83-AAB1-BCCBB6E88F1C}" type="presOf" srcId="{8674B154-9BBE-4E52-BB1D-3EC6C578062F}" destId="{E9E36420-F14E-4E09-B486-B6D21665B7F8}" srcOrd="0" destOrd="0" presId="urn:microsoft.com/office/officeart/2005/8/layout/hierarchy3"/>
    <dgm:cxn modelId="{FD95AA3A-7D82-4426-9225-E88856BBA2A6}" srcId="{DDE4B2BD-7C38-4FCD-BADF-B1A346134DA0}" destId="{45BAD6BF-EE46-4867-A912-587C3BC9886C}" srcOrd="1" destOrd="0" parTransId="{33E31910-F1D0-4B3E-BC61-B825A46AE202}" sibTransId="{06E2D0E5-35A3-42DB-B3C6-429E908DC329}"/>
    <dgm:cxn modelId="{B2D8373B-438E-4CDD-B5E5-31D364A459AA}" srcId="{6EF6C3EE-5880-4F11-AAF0-EFE731DEE8E7}" destId="{FD47DBF5-F165-4DB9-8077-57AE0F418B6E}" srcOrd="2" destOrd="0" parTransId="{A6767F1C-E1BD-4C3D-AF07-4E7B0A070B13}" sibTransId="{5989A2FC-666C-48CE-8E4C-00DEB31ED908}"/>
    <dgm:cxn modelId="{937B7C3C-EBDC-4C0A-9DDD-56AE2519E27A}" type="presOf" srcId="{74BC9154-87FE-4685-AD24-4DB9ACACC4E9}" destId="{C1CDCEC8-DC15-4C07-ADF3-82CBD1745C31}" srcOrd="0" destOrd="0" presId="urn:microsoft.com/office/officeart/2005/8/layout/hierarchy3"/>
    <dgm:cxn modelId="{8C35D25D-CE7C-4853-B366-6FDA36E8D9FF}" type="presOf" srcId="{FD47DBF5-F165-4DB9-8077-57AE0F418B6E}" destId="{22E4B8A1-8AAE-4234-9028-E49779658CEF}" srcOrd="0" destOrd="0" presId="urn:microsoft.com/office/officeart/2005/8/layout/hierarchy3"/>
    <dgm:cxn modelId="{BA4CAD5E-BBE7-4369-A3F6-7B773E10259A}" type="presOf" srcId="{79C09EBE-5BEB-4D0C-B5BF-1F3A245BA4EB}" destId="{1560B7EC-D5BD-4DF2-8815-914A5810F368}" srcOrd="0" destOrd="0" presId="urn:microsoft.com/office/officeart/2005/8/layout/hierarchy3"/>
    <dgm:cxn modelId="{EE1F3263-8390-425C-91F3-02C53E559DD5}" type="presOf" srcId="{33E31910-F1D0-4B3E-BC61-B825A46AE202}" destId="{E6DF19CA-7202-49DF-8E8C-264C275A9465}" srcOrd="0" destOrd="0" presId="urn:microsoft.com/office/officeart/2005/8/layout/hierarchy3"/>
    <dgm:cxn modelId="{6AC57244-B73D-45C7-8773-10C313A40EE8}" type="presOf" srcId="{DDE4B2BD-7C38-4FCD-BADF-B1A346134DA0}" destId="{EAE1CF75-BE06-4B96-96B9-CA2DF2AF3011}" srcOrd="1" destOrd="0" presId="urn:microsoft.com/office/officeart/2005/8/layout/hierarchy3"/>
    <dgm:cxn modelId="{2B69BF46-E8FF-45A8-871E-2EA231673303}" type="presOf" srcId="{4DD7C991-2B70-408D-A7D3-5E9ED725A6DE}" destId="{80409AEC-0B07-4A73-96F8-1CEF18FB6810}" srcOrd="0" destOrd="0" presId="urn:microsoft.com/office/officeart/2005/8/layout/hierarchy3"/>
    <dgm:cxn modelId="{23B12C69-FEEB-4B5C-9DB1-A0DA78E9BAF8}" srcId="{DDE4B2BD-7C38-4FCD-BADF-B1A346134DA0}" destId="{1C1612D8-0DFB-4E3A-8CED-BFD3E598BF1B}" srcOrd="3" destOrd="0" parTransId="{76ED7768-DAD4-4012-B487-6846E34C5071}" sibTransId="{14416C0D-A07E-4B95-882B-60059CA87B14}"/>
    <dgm:cxn modelId="{5BBC106C-81EA-4BE0-B6DC-353716011FDF}" srcId="{DDE4B2BD-7C38-4FCD-BADF-B1A346134DA0}" destId="{E3A6546F-ADEF-4753-B6B7-EEC8EF5099E1}" srcOrd="0" destOrd="0" parTransId="{CB4258E4-1FD8-439D-A2D7-C9E3FC559AB5}" sibTransId="{FB2829F0-A6DD-4D0D-AF56-59C92FAF0586}"/>
    <dgm:cxn modelId="{96845773-55E2-4F6F-B64B-ED8522ACB2EB}" type="presOf" srcId="{B6431FCE-4F94-465D-9A5C-C8167BE08E96}" destId="{71AB8FC1-4959-4586-A0A3-3579AD38F7DC}" srcOrd="0" destOrd="0" presId="urn:microsoft.com/office/officeart/2005/8/layout/hierarchy3"/>
    <dgm:cxn modelId="{902C5775-3904-4C59-BBC2-83D12E6CD2B7}" srcId="{99978FC1-EB3A-4910-8EC8-F11158552B81}" destId="{DDE4B2BD-7C38-4FCD-BADF-B1A346134DA0}" srcOrd="3" destOrd="0" parTransId="{C340FF55-CDAC-4D7E-A463-45D96F23D594}" sibTransId="{F9A63A88-E2FF-4320-B144-57373B8E5AC8}"/>
    <dgm:cxn modelId="{ECB30056-92BF-4149-9EBC-D02925ACB1E5}" type="presOf" srcId="{CC785396-7486-409F-9ED8-7425214BFAB1}" destId="{8445D8A6-71A3-474B-8363-DAFFB4D3B8E3}" srcOrd="0" destOrd="0" presId="urn:microsoft.com/office/officeart/2005/8/layout/hierarchy3"/>
    <dgm:cxn modelId="{DFD33B84-6289-45BC-A2CF-6FF2AAEB50AD}" type="presOf" srcId="{FB830E98-7834-4731-B09C-14ABF4D09A31}" destId="{4F99D2F5-B01C-4C1E-8140-38528B7C9E38}" srcOrd="0" destOrd="0" presId="urn:microsoft.com/office/officeart/2005/8/layout/hierarchy3"/>
    <dgm:cxn modelId="{E2293B86-6C35-4799-83DB-53719D0B8D32}" type="presOf" srcId="{BC03B98B-93D7-4B48-BB57-5A2E567CC66D}" destId="{81975FFB-F4F1-4F2D-8A53-380E8C63F5E7}" srcOrd="0" destOrd="0" presId="urn:microsoft.com/office/officeart/2005/8/layout/hierarchy3"/>
    <dgm:cxn modelId="{1031158C-809A-403E-822E-997FA4CD25B7}" srcId="{99978FC1-EB3A-4910-8EC8-F11158552B81}" destId="{C5C2B8B0-B052-4A8D-B615-B60E66D3E453}" srcOrd="0" destOrd="0" parTransId="{03269027-F9AC-4326-A04C-CC8C0391049D}" sibTransId="{373319CA-D8BD-4536-A9C4-798DA7A3A49A}"/>
    <dgm:cxn modelId="{C580AF8E-33A9-4DC6-A6F7-55EA3C500D66}" srcId="{CC8842A5-F575-4AE6-9D80-79DAC856A6DB}" destId="{88AADCBA-19EB-4DB4-B243-62A224973AA3}" srcOrd="1" destOrd="0" parTransId="{75AFE332-E7C2-4117-84F9-F5BB46E67D17}" sibTransId="{FB0814A3-49BB-47A5-925A-9735F5D0657D}"/>
    <dgm:cxn modelId="{7BE7B590-E29F-47AC-A90A-03CED07A8088}" type="presOf" srcId="{36E6E783-D3D0-4C18-B450-0812E9B6F72C}" destId="{5BB1EA1B-6960-41F2-83B8-445A19913654}" srcOrd="0" destOrd="0" presId="urn:microsoft.com/office/officeart/2005/8/layout/hierarchy3"/>
    <dgm:cxn modelId="{CE44AD96-2E75-41C3-B6DE-73BE74B94C7B}" type="presOf" srcId="{E3A6546F-ADEF-4753-B6B7-EEC8EF5099E1}" destId="{78776490-A3C5-4709-A9B9-71ADFC498AC4}" srcOrd="0" destOrd="0" presId="urn:microsoft.com/office/officeart/2005/8/layout/hierarchy3"/>
    <dgm:cxn modelId="{D2CB0398-0F55-4EFC-9D98-48652BE20CEE}" type="presOf" srcId="{261BA52D-65EA-4341-8DD3-6C5756FEA431}" destId="{A7D1ED9D-B9F9-4A69-95C6-D4A963251E32}" srcOrd="0" destOrd="0" presId="urn:microsoft.com/office/officeart/2005/8/layout/hierarchy3"/>
    <dgm:cxn modelId="{41DD1598-66E3-475C-A2BD-8351B70CDE2E}" type="presOf" srcId="{99978FC1-EB3A-4910-8EC8-F11158552B81}" destId="{AB357E92-8E50-406F-842F-EFC4326FA1A7}" srcOrd="0" destOrd="0" presId="urn:microsoft.com/office/officeart/2005/8/layout/hierarchy3"/>
    <dgm:cxn modelId="{28A5DE9D-22EF-485F-BFFE-A1720A27DD93}" srcId="{C5C2B8B0-B052-4A8D-B615-B60E66D3E453}" destId="{74BC9154-87FE-4685-AD24-4DB9ACACC4E9}" srcOrd="1" destOrd="0" parTransId="{9BC0962A-81DD-4D08-A6DA-7586A3FD49F3}" sibTransId="{62DB9B9F-CEF6-4E4B-895C-CAFA7CDE6BAA}"/>
    <dgm:cxn modelId="{78BE3BA2-37F7-4DA3-9956-2D3D58254B8A}" type="presOf" srcId="{B88ECBED-FAB0-4A08-A4D0-38031C7E98DF}" destId="{E3C2AA30-A517-4C4F-A13E-03BBD3D30CDA}" srcOrd="0" destOrd="0" presId="urn:microsoft.com/office/officeart/2005/8/layout/hierarchy3"/>
    <dgm:cxn modelId="{F203D3A3-8D7F-4483-805C-E5B3847D1F00}" type="presOf" srcId="{76ED7768-DAD4-4012-B487-6846E34C5071}" destId="{4654E396-DFDB-4208-AC3D-2CB7C579536C}" srcOrd="0" destOrd="0" presId="urn:microsoft.com/office/officeart/2005/8/layout/hierarchy3"/>
    <dgm:cxn modelId="{07D00BA4-4B34-4041-B665-49E05CB167D6}" type="presOf" srcId="{B2E47104-7097-4361-8218-D5EC7D7C5402}" destId="{2FD40F46-2008-46BA-B69B-AB332EC32C48}" srcOrd="0" destOrd="0" presId="urn:microsoft.com/office/officeart/2005/8/layout/hierarchy3"/>
    <dgm:cxn modelId="{E140B2A5-BAC0-4C0E-B8F5-9DE614E74EFB}" type="presOf" srcId="{6EF6C3EE-5880-4F11-AAF0-EFE731DEE8E7}" destId="{FC5E6791-A544-497A-A004-543AD15596FE}" srcOrd="0" destOrd="0" presId="urn:microsoft.com/office/officeart/2005/8/layout/hierarchy3"/>
    <dgm:cxn modelId="{52BA75A8-BE77-4AF9-9B0C-B226D5192E4F}" type="presOf" srcId="{F7CA6183-D36B-4AD5-80D9-196FBACAC2A7}" destId="{FD1905DB-1DF8-4197-8926-BA061C7A604C}" srcOrd="0" destOrd="0" presId="urn:microsoft.com/office/officeart/2005/8/layout/hierarchy3"/>
    <dgm:cxn modelId="{6B8212AB-D064-4A56-8BD0-025B5D486C0A}" srcId="{6EF6C3EE-5880-4F11-AAF0-EFE731DEE8E7}" destId="{BC03B98B-93D7-4B48-BB57-5A2E567CC66D}" srcOrd="0" destOrd="0" parTransId="{D49DB706-DF92-44DF-A5F9-54C2ABD304D3}" sibTransId="{872CCD5B-3D21-46A9-BD50-F78B110F5385}"/>
    <dgm:cxn modelId="{93C73BAD-B684-45AA-89C3-43F690F0E3E0}" type="presOf" srcId="{88AADCBA-19EB-4DB4-B243-62A224973AA3}" destId="{5078A517-9F73-40FB-A2E2-CCA3464F361E}" srcOrd="0" destOrd="0" presId="urn:microsoft.com/office/officeart/2005/8/layout/hierarchy3"/>
    <dgm:cxn modelId="{88174DAD-BF3B-438A-8E82-0E6518685B06}" type="presOf" srcId="{487E2B24-2996-4369-9AE0-4642973F3AED}" destId="{38974640-1BDC-4EAC-A5F4-A42B06C77203}" srcOrd="0" destOrd="0" presId="urn:microsoft.com/office/officeart/2005/8/layout/hierarchy3"/>
    <dgm:cxn modelId="{69942CB1-DEEF-4747-B08C-4309DC638325}" type="presOf" srcId="{CC8842A5-F575-4AE6-9D80-79DAC856A6DB}" destId="{A2D94C20-9D96-4D2D-8658-5F14076F615B}" srcOrd="1" destOrd="0" presId="urn:microsoft.com/office/officeart/2005/8/layout/hierarchy3"/>
    <dgm:cxn modelId="{B1136EB1-5003-42BB-802C-0BF5DC6943B4}" srcId="{C5C2B8B0-B052-4A8D-B615-B60E66D3E453}" destId="{487E2B24-2996-4369-9AE0-4642973F3AED}" srcOrd="2" destOrd="0" parTransId="{F7CA6183-D36B-4AD5-80D9-196FBACAC2A7}" sibTransId="{8D011703-07FA-40D8-B835-9D368DD16BF0}"/>
    <dgm:cxn modelId="{8FDE9AB2-8F92-4C90-8ED3-FB6127A990C8}" type="presOf" srcId="{79367F9B-F270-407F-8D37-55C8C4D7CB68}" destId="{81A291FB-F6D9-44B5-92A6-8E44D3678761}" srcOrd="0" destOrd="0" presId="urn:microsoft.com/office/officeart/2005/8/layout/hierarchy3"/>
    <dgm:cxn modelId="{DBD31EB3-EF28-490C-A667-BF4671DB4D27}" type="presOf" srcId="{AF3788A9-6740-4F0B-8AC7-61C01FF5E10F}" destId="{04F5AF8B-F4D9-440D-BAD8-FDF5DCCE4B15}" srcOrd="0" destOrd="0" presId="urn:microsoft.com/office/officeart/2005/8/layout/hierarchy3"/>
    <dgm:cxn modelId="{76E4A3B4-8973-4974-9A75-A850A5E42303}" type="presOf" srcId="{A6767F1C-E1BD-4C3D-AF07-4E7B0A070B13}" destId="{AAB728C6-7A4C-402E-BE70-5D5854E445BE}" srcOrd="0" destOrd="0" presId="urn:microsoft.com/office/officeart/2005/8/layout/hierarchy3"/>
    <dgm:cxn modelId="{14794CB6-FBBD-462F-870B-CDD570ED5871}" srcId="{C5C2B8B0-B052-4A8D-B615-B60E66D3E453}" destId="{FB830E98-7834-4731-B09C-14ABF4D09A31}" srcOrd="0" destOrd="0" parTransId="{3D979520-BE7C-4D30-8B98-25B620AFFCBC}" sibTransId="{29DCDA9B-31DB-4293-B219-8D0901440FCB}"/>
    <dgm:cxn modelId="{CC86A1B7-143F-4E06-9E33-B9FB8CF90C6D}" type="presOf" srcId="{75AFE332-E7C2-4117-84F9-F5BB46E67D17}" destId="{F51F765F-587C-45F5-9105-95C2540845D2}" srcOrd="0" destOrd="0" presId="urn:microsoft.com/office/officeart/2005/8/layout/hierarchy3"/>
    <dgm:cxn modelId="{8141CACA-0CB1-48E3-83B5-5F7855669AB9}" type="presOf" srcId="{D7D2DB3E-03F1-44E4-BA8F-F5E6E4373A09}" destId="{B0E0F985-84E9-4F75-9918-FAE073EDF6DA}" srcOrd="0" destOrd="0" presId="urn:microsoft.com/office/officeart/2005/8/layout/hierarchy3"/>
    <dgm:cxn modelId="{A79605CC-4F1C-4D6F-983C-4B73A059044E}" type="presOf" srcId="{CB4258E4-1FD8-439D-A2D7-C9E3FC559AB5}" destId="{A7F2BF9A-088F-45CA-9994-609F227042D6}" srcOrd="0" destOrd="0" presId="urn:microsoft.com/office/officeart/2005/8/layout/hierarchy3"/>
    <dgm:cxn modelId="{2EE428D9-7590-4F58-897A-0E03E0289BDD}" type="presOf" srcId="{C0D82782-5D8C-4552-8042-095711043B5F}" destId="{A02FF102-9484-4160-8900-5FA41EAC2E9D}" srcOrd="0" destOrd="0" presId="urn:microsoft.com/office/officeart/2005/8/layout/hierarchy3"/>
    <dgm:cxn modelId="{D58907DA-6050-400F-9F42-050669DA72B2}" srcId="{99978FC1-EB3A-4910-8EC8-F11158552B81}" destId="{6EF6C3EE-5880-4F11-AAF0-EFE731DEE8E7}" srcOrd="1" destOrd="0" parTransId="{946FC62E-A040-4C38-8DA6-3494119B5FE6}" sibTransId="{F197FB8D-5DA0-412A-9DEB-308F06A43161}"/>
    <dgm:cxn modelId="{402A0CE0-4909-422A-BF4C-C9BF3A5BEE4D}" srcId="{6EF6C3EE-5880-4F11-AAF0-EFE731DEE8E7}" destId="{B1E0EE9E-C624-4032-A943-AAD45A8823CD}" srcOrd="3" destOrd="0" parTransId="{261BA52D-65EA-4341-8DD3-6C5756FEA431}" sibTransId="{42FC7DAD-F716-4E8F-9B46-647457CB6BD4}"/>
    <dgm:cxn modelId="{238B0DE6-889C-42C9-9375-7219A7550AF1}" type="presOf" srcId="{45BAD6BF-EE46-4867-A912-587C3BC9886C}" destId="{BDADE6C0-E042-4C47-A727-4BEF23D1A7CA}" srcOrd="0" destOrd="0" presId="urn:microsoft.com/office/officeart/2005/8/layout/hierarchy3"/>
    <dgm:cxn modelId="{F9D176E8-BFF6-4257-8A98-8587CCACD19D}" type="presOf" srcId="{CC8842A5-F575-4AE6-9D80-79DAC856A6DB}" destId="{74B027A2-ABB5-4F32-9748-B08A06B4DB18}" srcOrd="0" destOrd="0" presId="urn:microsoft.com/office/officeart/2005/8/layout/hierarchy3"/>
    <dgm:cxn modelId="{1373A0EC-76E7-47C4-A42D-C27A84D65CF7}" type="presOf" srcId="{3D979520-BE7C-4D30-8B98-25B620AFFCBC}" destId="{82B6B452-BE21-4906-8980-5AF4E92CC292}" srcOrd="0" destOrd="0" presId="urn:microsoft.com/office/officeart/2005/8/layout/hierarchy3"/>
    <dgm:cxn modelId="{7A5314EF-B10A-4794-AC6E-CB59A7DDF0D5}" srcId="{6EF6C3EE-5880-4F11-AAF0-EFE731DEE8E7}" destId="{AF3788A9-6740-4F0B-8AC7-61C01FF5E10F}" srcOrd="1" destOrd="0" parTransId="{77F1FD2A-DE8A-4446-88DA-3331EA8A54A1}" sibTransId="{CF491F6D-AF8F-4D94-9654-57D7DF6B18AD}"/>
    <dgm:cxn modelId="{E2DED4F0-B4E1-4195-93FF-609F7159E6A2}" srcId="{DDE4B2BD-7C38-4FCD-BADF-B1A346134DA0}" destId="{C3DC96B1-4E46-4CF8-B252-66FB696616BD}" srcOrd="2" destOrd="0" parTransId="{79C09EBE-5BEB-4D0C-B5BF-1F3A245BA4EB}" sibTransId="{111E3EB6-5498-4CEB-BF09-987E8F7001E5}"/>
    <dgm:cxn modelId="{EE7D0EFB-19EA-49B6-A9F5-7FD8E713EC7E}" srcId="{CC8842A5-F575-4AE6-9D80-79DAC856A6DB}" destId="{8674B154-9BBE-4E52-BB1D-3EC6C578062F}" srcOrd="2" destOrd="0" parTransId="{B2E47104-7097-4361-8218-D5EC7D7C5402}" sibTransId="{76A7E758-7725-4784-BAEA-71DD98D289E8}"/>
    <dgm:cxn modelId="{1181CEFB-F53D-4B39-A002-A1B854D37226}" type="presOf" srcId="{C5C2B8B0-B052-4A8D-B615-B60E66D3E453}" destId="{3A50F237-171C-42DA-B4CB-2B48D7C9BDCE}" srcOrd="0" destOrd="0" presId="urn:microsoft.com/office/officeart/2005/8/layout/hierarchy3"/>
    <dgm:cxn modelId="{4908F954-D6DB-4445-8FBB-D7FB1EC9E248}" type="presParOf" srcId="{AB357E92-8E50-406F-842F-EFC4326FA1A7}" destId="{CD548FD0-00C7-4CA9-85B6-9C52BD0DE97B}" srcOrd="0" destOrd="0" presId="urn:microsoft.com/office/officeart/2005/8/layout/hierarchy3"/>
    <dgm:cxn modelId="{4D3E3F2B-7C4D-4C98-833E-F90FF0BE541E}" type="presParOf" srcId="{CD548FD0-00C7-4CA9-85B6-9C52BD0DE97B}" destId="{2F648BFE-7D5E-473D-B969-1D01DC439825}" srcOrd="0" destOrd="0" presId="urn:microsoft.com/office/officeart/2005/8/layout/hierarchy3"/>
    <dgm:cxn modelId="{5B014980-55EB-4616-B106-48B161E92A7A}" type="presParOf" srcId="{2F648BFE-7D5E-473D-B969-1D01DC439825}" destId="{3A50F237-171C-42DA-B4CB-2B48D7C9BDCE}" srcOrd="0" destOrd="0" presId="urn:microsoft.com/office/officeart/2005/8/layout/hierarchy3"/>
    <dgm:cxn modelId="{B17FABA7-E3E8-4991-95EE-7B361E106F6F}" type="presParOf" srcId="{2F648BFE-7D5E-473D-B969-1D01DC439825}" destId="{EAF2EEBF-20E8-44DA-A512-FE021A9E9381}" srcOrd="1" destOrd="0" presId="urn:microsoft.com/office/officeart/2005/8/layout/hierarchy3"/>
    <dgm:cxn modelId="{795D0058-A90B-44AD-81D8-383FD6E60A9D}" type="presParOf" srcId="{CD548FD0-00C7-4CA9-85B6-9C52BD0DE97B}" destId="{FBE6DB21-31D9-4459-83BF-55BD4E16514A}" srcOrd="1" destOrd="0" presId="urn:microsoft.com/office/officeart/2005/8/layout/hierarchy3"/>
    <dgm:cxn modelId="{74F244C0-28DE-4479-A75C-D9C4F499F0CD}" type="presParOf" srcId="{FBE6DB21-31D9-4459-83BF-55BD4E16514A}" destId="{82B6B452-BE21-4906-8980-5AF4E92CC292}" srcOrd="0" destOrd="0" presId="urn:microsoft.com/office/officeart/2005/8/layout/hierarchy3"/>
    <dgm:cxn modelId="{CC3BC99F-BC72-4AA7-9BC1-377FB9D73B45}" type="presParOf" srcId="{FBE6DB21-31D9-4459-83BF-55BD4E16514A}" destId="{4F99D2F5-B01C-4C1E-8140-38528B7C9E38}" srcOrd="1" destOrd="0" presId="urn:microsoft.com/office/officeart/2005/8/layout/hierarchy3"/>
    <dgm:cxn modelId="{27B54178-1F6C-4F70-9A84-BB05D1E414EF}" type="presParOf" srcId="{FBE6DB21-31D9-4459-83BF-55BD4E16514A}" destId="{67AB03FE-F783-4027-A5F9-46A935DE1B44}" srcOrd="2" destOrd="0" presId="urn:microsoft.com/office/officeart/2005/8/layout/hierarchy3"/>
    <dgm:cxn modelId="{A9C326C6-997C-44A5-97FC-47023603D111}" type="presParOf" srcId="{FBE6DB21-31D9-4459-83BF-55BD4E16514A}" destId="{C1CDCEC8-DC15-4C07-ADF3-82CBD1745C31}" srcOrd="3" destOrd="0" presId="urn:microsoft.com/office/officeart/2005/8/layout/hierarchy3"/>
    <dgm:cxn modelId="{F0094A71-64E1-40FE-B064-9B52B85977E1}" type="presParOf" srcId="{FBE6DB21-31D9-4459-83BF-55BD4E16514A}" destId="{FD1905DB-1DF8-4197-8926-BA061C7A604C}" srcOrd="4" destOrd="0" presId="urn:microsoft.com/office/officeart/2005/8/layout/hierarchy3"/>
    <dgm:cxn modelId="{619DE489-E2BD-46DE-9DAA-E0DCB01C159A}" type="presParOf" srcId="{FBE6DB21-31D9-4459-83BF-55BD4E16514A}" destId="{38974640-1BDC-4EAC-A5F4-A42B06C77203}" srcOrd="5" destOrd="0" presId="urn:microsoft.com/office/officeart/2005/8/layout/hierarchy3"/>
    <dgm:cxn modelId="{4359B0CE-8B23-46F1-BFC8-52FFFD5DA40A}" type="presParOf" srcId="{AB357E92-8E50-406F-842F-EFC4326FA1A7}" destId="{86D07E79-3C96-4F35-B1B0-4CD370EC57F8}" srcOrd="1" destOrd="0" presId="urn:microsoft.com/office/officeart/2005/8/layout/hierarchy3"/>
    <dgm:cxn modelId="{CEBDAEDA-8AE1-4AC0-A1EC-BB2B7147B0CA}" type="presParOf" srcId="{86D07E79-3C96-4F35-B1B0-4CD370EC57F8}" destId="{C13A8B5B-7768-4D94-897A-CAE8798C0B84}" srcOrd="0" destOrd="0" presId="urn:microsoft.com/office/officeart/2005/8/layout/hierarchy3"/>
    <dgm:cxn modelId="{992ECB82-CF79-4218-88A1-C04AE0283314}" type="presParOf" srcId="{C13A8B5B-7768-4D94-897A-CAE8798C0B84}" destId="{FC5E6791-A544-497A-A004-543AD15596FE}" srcOrd="0" destOrd="0" presId="urn:microsoft.com/office/officeart/2005/8/layout/hierarchy3"/>
    <dgm:cxn modelId="{20B9D024-A1F4-4677-9CA4-C1848A239247}" type="presParOf" srcId="{C13A8B5B-7768-4D94-897A-CAE8798C0B84}" destId="{68DB6802-1327-4BE6-8134-4E28EC7EC35C}" srcOrd="1" destOrd="0" presId="urn:microsoft.com/office/officeart/2005/8/layout/hierarchy3"/>
    <dgm:cxn modelId="{36850B2E-925A-4017-ACE5-92206381FAF1}" type="presParOf" srcId="{86D07E79-3C96-4F35-B1B0-4CD370EC57F8}" destId="{D3F02D6D-4B7C-4EA0-9C31-9D8ACCA59440}" srcOrd="1" destOrd="0" presId="urn:microsoft.com/office/officeart/2005/8/layout/hierarchy3"/>
    <dgm:cxn modelId="{95634905-0349-4B95-9C4F-D06574DBDD12}" type="presParOf" srcId="{D3F02D6D-4B7C-4EA0-9C31-9D8ACCA59440}" destId="{BE965588-EEAF-4660-B4DC-A42C45826A84}" srcOrd="0" destOrd="0" presId="urn:microsoft.com/office/officeart/2005/8/layout/hierarchy3"/>
    <dgm:cxn modelId="{67353986-D4B9-4060-83CD-29315471EF04}" type="presParOf" srcId="{D3F02D6D-4B7C-4EA0-9C31-9D8ACCA59440}" destId="{81975FFB-F4F1-4F2D-8A53-380E8C63F5E7}" srcOrd="1" destOrd="0" presId="urn:microsoft.com/office/officeart/2005/8/layout/hierarchy3"/>
    <dgm:cxn modelId="{0AD7D7FC-9764-45F3-9B3A-9CBE0DDA8715}" type="presParOf" srcId="{D3F02D6D-4B7C-4EA0-9C31-9D8ACCA59440}" destId="{B38EF914-0E43-4CEE-A633-96C27DE1C6CE}" srcOrd="2" destOrd="0" presId="urn:microsoft.com/office/officeart/2005/8/layout/hierarchy3"/>
    <dgm:cxn modelId="{34E88E6C-ACA9-439E-A2A7-160003EA6209}" type="presParOf" srcId="{D3F02D6D-4B7C-4EA0-9C31-9D8ACCA59440}" destId="{04F5AF8B-F4D9-440D-BAD8-FDF5DCCE4B15}" srcOrd="3" destOrd="0" presId="urn:microsoft.com/office/officeart/2005/8/layout/hierarchy3"/>
    <dgm:cxn modelId="{A37FA482-C88C-4961-AC66-465304AE5C9E}" type="presParOf" srcId="{D3F02D6D-4B7C-4EA0-9C31-9D8ACCA59440}" destId="{AAB728C6-7A4C-402E-BE70-5D5854E445BE}" srcOrd="4" destOrd="0" presId="urn:microsoft.com/office/officeart/2005/8/layout/hierarchy3"/>
    <dgm:cxn modelId="{3DC0EAE6-73E9-4137-BB82-D060AEF5F5F0}" type="presParOf" srcId="{D3F02D6D-4B7C-4EA0-9C31-9D8ACCA59440}" destId="{22E4B8A1-8AAE-4234-9028-E49779658CEF}" srcOrd="5" destOrd="0" presId="urn:microsoft.com/office/officeart/2005/8/layout/hierarchy3"/>
    <dgm:cxn modelId="{6E5B822F-59CC-41FC-96B4-13AC2D21744A}" type="presParOf" srcId="{D3F02D6D-4B7C-4EA0-9C31-9D8ACCA59440}" destId="{A7D1ED9D-B9F9-4A69-95C6-D4A963251E32}" srcOrd="6" destOrd="0" presId="urn:microsoft.com/office/officeart/2005/8/layout/hierarchy3"/>
    <dgm:cxn modelId="{95A299B7-BCA4-4D56-AD8F-E45F5C0A9196}" type="presParOf" srcId="{D3F02D6D-4B7C-4EA0-9C31-9D8ACCA59440}" destId="{5F345D64-7B0E-4B2F-B448-D9EAE7E3600B}" srcOrd="7" destOrd="0" presId="urn:microsoft.com/office/officeart/2005/8/layout/hierarchy3"/>
    <dgm:cxn modelId="{12EC3BB9-1BF7-40C3-992F-F23BF419E2B6}" type="presParOf" srcId="{AB357E92-8E50-406F-842F-EFC4326FA1A7}" destId="{4C5F71E4-3828-414D-8174-E7804A07F869}" srcOrd="2" destOrd="0" presId="urn:microsoft.com/office/officeart/2005/8/layout/hierarchy3"/>
    <dgm:cxn modelId="{BC1D9C50-0E0F-4AA8-A825-B8B9164A74B0}" type="presParOf" srcId="{4C5F71E4-3828-414D-8174-E7804A07F869}" destId="{945F2288-EEE6-4A8E-A8A4-7DCD36506B28}" srcOrd="0" destOrd="0" presId="urn:microsoft.com/office/officeart/2005/8/layout/hierarchy3"/>
    <dgm:cxn modelId="{303A730B-CA8B-48D8-9D08-3FEF16FDA43A}" type="presParOf" srcId="{945F2288-EEE6-4A8E-A8A4-7DCD36506B28}" destId="{74B027A2-ABB5-4F32-9748-B08A06B4DB18}" srcOrd="0" destOrd="0" presId="urn:microsoft.com/office/officeart/2005/8/layout/hierarchy3"/>
    <dgm:cxn modelId="{E198ADBA-5B16-4FCC-8C09-833196E67770}" type="presParOf" srcId="{945F2288-EEE6-4A8E-A8A4-7DCD36506B28}" destId="{A2D94C20-9D96-4D2D-8658-5F14076F615B}" srcOrd="1" destOrd="0" presId="urn:microsoft.com/office/officeart/2005/8/layout/hierarchy3"/>
    <dgm:cxn modelId="{EA84329F-A9E1-4D0C-8EA8-476E467B6794}" type="presParOf" srcId="{4C5F71E4-3828-414D-8174-E7804A07F869}" destId="{5DC3AF3B-C1CE-4C76-AF0B-9CEE50696B3C}" srcOrd="1" destOrd="0" presId="urn:microsoft.com/office/officeart/2005/8/layout/hierarchy3"/>
    <dgm:cxn modelId="{CA5C3119-3A9E-43A5-8E91-5E738AF9B39C}" type="presParOf" srcId="{5DC3AF3B-C1CE-4C76-AF0B-9CEE50696B3C}" destId="{81A291FB-F6D9-44B5-92A6-8E44D3678761}" srcOrd="0" destOrd="0" presId="urn:microsoft.com/office/officeart/2005/8/layout/hierarchy3"/>
    <dgm:cxn modelId="{2502F2F9-18D4-476B-B80E-781FE30D6FA3}" type="presParOf" srcId="{5DC3AF3B-C1CE-4C76-AF0B-9CEE50696B3C}" destId="{E3C2AA30-A517-4C4F-A13E-03BBD3D30CDA}" srcOrd="1" destOrd="0" presId="urn:microsoft.com/office/officeart/2005/8/layout/hierarchy3"/>
    <dgm:cxn modelId="{84AA7437-70F3-4D89-8784-E9A0273CA6CB}" type="presParOf" srcId="{5DC3AF3B-C1CE-4C76-AF0B-9CEE50696B3C}" destId="{F51F765F-587C-45F5-9105-95C2540845D2}" srcOrd="2" destOrd="0" presId="urn:microsoft.com/office/officeart/2005/8/layout/hierarchy3"/>
    <dgm:cxn modelId="{5C365599-A812-400F-86ED-156A26593DE1}" type="presParOf" srcId="{5DC3AF3B-C1CE-4C76-AF0B-9CEE50696B3C}" destId="{5078A517-9F73-40FB-A2E2-CCA3464F361E}" srcOrd="3" destOrd="0" presId="urn:microsoft.com/office/officeart/2005/8/layout/hierarchy3"/>
    <dgm:cxn modelId="{04ECDEA5-605E-46B8-A64C-F2AA2A77572C}" type="presParOf" srcId="{5DC3AF3B-C1CE-4C76-AF0B-9CEE50696B3C}" destId="{2FD40F46-2008-46BA-B69B-AB332EC32C48}" srcOrd="4" destOrd="0" presId="urn:microsoft.com/office/officeart/2005/8/layout/hierarchy3"/>
    <dgm:cxn modelId="{5DD99C04-226C-4E55-BD12-53083D6870A7}" type="presParOf" srcId="{5DC3AF3B-C1CE-4C76-AF0B-9CEE50696B3C}" destId="{E9E36420-F14E-4E09-B486-B6D21665B7F8}" srcOrd="5" destOrd="0" presId="urn:microsoft.com/office/officeart/2005/8/layout/hierarchy3"/>
    <dgm:cxn modelId="{AEE53D27-D5B0-40F3-9BF7-792398DD5D37}" type="presParOf" srcId="{5DC3AF3B-C1CE-4C76-AF0B-9CEE50696B3C}" destId="{5BB1EA1B-6960-41F2-83B8-445A19913654}" srcOrd="6" destOrd="0" presId="urn:microsoft.com/office/officeart/2005/8/layout/hierarchy3"/>
    <dgm:cxn modelId="{1CF361E1-811F-4BDF-8869-5EC40822CA10}" type="presParOf" srcId="{5DC3AF3B-C1CE-4C76-AF0B-9CEE50696B3C}" destId="{0C9EB6A5-89E9-47DA-B665-FFF51602F135}" srcOrd="7" destOrd="0" presId="urn:microsoft.com/office/officeart/2005/8/layout/hierarchy3"/>
    <dgm:cxn modelId="{48749882-C128-4A6C-A2B6-0F392ABC9E29}" type="presParOf" srcId="{5DC3AF3B-C1CE-4C76-AF0B-9CEE50696B3C}" destId="{B0E0F985-84E9-4F75-9918-FAE073EDF6DA}" srcOrd="8" destOrd="0" presId="urn:microsoft.com/office/officeart/2005/8/layout/hierarchy3"/>
    <dgm:cxn modelId="{7B84DBF8-39FE-4339-B093-D82784B9EAD2}" type="presParOf" srcId="{5DC3AF3B-C1CE-4C76-AF0B-9CEE50696B3C}" destId="{8445D8A6-71A3-474B-8363-DAFFB4D3B8E3}" srcOrd="9" destOrd="0" presId="urn:microsoft.com/office/officeart/2005/8/layout/hierarchy3"/>
    <dgm:cxn modelId="{3CF602A3-C44D-40FD-A61A-6436EB70A118}" type="presParOf" srcId="{5DC3AF3B-C1CE-4C76-AF0B-9CEE50696B3C}" destId="{80409AEC-0B07-4A73-96F8-1CEF18FB6810}" srcOrd="10" destOrd="0" presId="urn:microsoft.com/office/officeart/2005/8/layout/hierarchy3"/>
    <dgm:cxn modelId="{449295D2-4C53-4DCD-9D71-CEAF86D34C52}" type="presParOf" srcId="{5DC3AF3B-C1CE-4C76-AF0B-9CEE50696B3C}" destId="{71AB8FC1-4959-4586-A0A3-3579AD38F7DC}" srcOrd="11" destOrd="0" presId="urn:microsoft.com/office/officeart/2005/8/layout/hierarchy3"/>
    <dgm:cxn modelId="{E5179BB0-6616-41A0-BA31-97A5BF888E63}" type="presParOf" srcId="{AB357E92-8E50-406F-842F-EFC4326FA1A7}" destId="{4C86E421-A51F-43F0-BA71-0554782C3DE3}" srcOrd="3" destOrd="0" presId="urn:microsoft.com/office/officeart/2005/8/layout/hierarchy3"/>
    <dgm:cxn modelId="{1A2C622C-103E-46E7-AE05-CBF1A48D36CA}" type="presParOf" srcId="{4C86E421-A51F-43F0-BA71-0554782C3DE3}" destId="{13B26128-9E14-4781-9F5C-60759478385C}" srcOrd="0" destOrd="0" presId="urn:microsoft.com/office/officeart/2005/8/layout/hierarchy3"/>
    <dgm:cxn modelId="{83FDE460-6F36-4294-A358-9700361D5085}" type="presParOf" srcId="{13B26128-9E14-4781-9F5C-60759478385C}" destId="{B004EA19-715C-4A87-8706-9FDB6075B271}" srcOrd="0" destOrd="0" presId="urn:microsoft.com/office/officeart/2005/8/layout/hierarchy3"/>
    <dgm:cxn modelId="{6C4B7F77-CD4C-42E1-92B8-9417D00B95B2}" type="presParOf" srcId="{13B26128-9E14-4781-9F5C-60759478385C}" destId="{EAE1CF75-BE06-4B96-96B9-CA2DF2AF3011}" srcOrd="1" destOrd="0" presId="urn:microsoft.com/office/officeart/2005/8/layout/hierarchy3"/>
    <dgm:cxn modelId="{661998BE-B542-4656-A5E3-D41F274F02EB}" type="presParOf" srcId="{4C86E421-A51F-43F0-BA71-0554782C3DE3}" destId="{29E3FA82-15D3-42FB-9106-A41B09BAE725}" srcOrd="1" destOrd="0" presId="urn:microsoft.com/office/officeart/2005/8/layout/hierarchy3"/>
    <dgm:cxn modelId="{C5A27AEC-7F78-41EE-B308-DEA635DE1EB2}" type="presParOf" srcId="{29E3FA82-15D3-42FB-9106-A41B09BAE725}" destId="{A7F2BF9A-088F-45CA-9994-609F227042D6}" srcOrd="0" destOrd="0" presId="urn:microsoft.com/office/officeart/2005/8/layout/hierarchy3"/>
    <dgm:cxn modelId="{30B3DB52-FE37-4480-B85A-D13F177A57E4}" type="presParOf" srcId="{29E3FA82-15D3-42FB-9106-A41B09BAE725}" destId="{78776490-A3C5-4709-A9B9-71ADFC498AC4}" srcOrd="1" destOrd="0" presId="urn:microsoft.com/office/officeart/2005/8/layout/hierarchy3"/>
    <dgm:cxn modelId="{0178001D-464D-4320-9041-B8A0E3072BD1}" type="presParOf" srcId="{29E3FA82-15D3-42FB-9106-A41B09BAE725}" destId="{E6DF19CA-7202-49DF-8E8C-264C275A9465}" srcOrd="2" destOrd="0" presId="urn:microsoft.com/office/officeart/2005/8/layout/hierarchy3"/>
    <dgm:cxn modelId="{8256C53C-6410-4B52-ACB3-D01EF1FF6BC8}" type="presParOf" srcId="{29E3FA82-15D3-42FB-9106-A41B09BAE725}" destId="{BDADE6C0-E042-4C47-A727-4BEF23D1A7CA}" srcOrd="3" destOrd="0" presId="urn:microsoft.com/office/officeart/2005/8/layout/hierarchy3"/>
    <dgm:cxn modelId="{A49C72F4-AEB4-40BD-80E0-4A5F5A3AA085}" type="presParOf" srcId="{29E3FA82-15D3-42FB-9106-A41B09BAE725}" destId="{1560B7EC-D5BD-4DF2-8815-914A5810F368}" srcOrd="4" destOrd="0" presId="urn:microsoft.com/office/officeart/2005/8/layout/hierarchy3"/>
    <dgm:cxn modelId="{5EFA8776-3D9B-4D91-974E-0F0882D3D898}" type="presParOf" srcId="{29E3FA82-15D3-42FB-9106-A41B09BAE725}" destId="{32F405B3-1438-4B75-B5B3-B22A6BD1E244}" srcOrd="5" destOrd="0" presId="urn:microsoft.com/office/officeart/2005/8/layout/hierarchy3"/>
    <dgm:cxn modelId="{A584CA05-5633-4B48-BCDB-1975DD357DBA}" type="presParOf" srcId="{29E3FA82-15D3-42FB-9106-A41B09BAE725}" destId="{4654E396-DFDB-4208-AC3D-2CB7C579536C}" srcOrd="6" destOrd="0" presId="urn:microsoft.com/office/officeart/2005/8/layout/hierarchy3"/>
    <dgm:cxn modelId="{FA9B3215-7E3A-48E2-AC51-7CCE23E7DC63}" type="presParOf" srcId="{29E3FA82-15D3-42FB-9106-A41B09BAE725}" destId="{3CDAA3AF-DF30-40D7-9640-5D47FACC8515}" srcOrd="7" destOrd="0" presId="urn:microsoft.com/office/officeart/2005/8/layout/hierarchy3"/>
    <dgm:cxn modelId="{2D33A632-DD7F-43A0-8C02-491F89953DD1}" type="presParOf" srcId="{29E3FA82-15D3-42FB-9106-A41B09BAE725}" destId="{A02FF102-9484-4160-8900-5FA41EAC2E9D}" srcOrd="8" destOrd="0" presId="urn:microsoft.com/office/officeart/2005/8/layout/hierarchy3"/>
    <dgm:cxn modelId="{90F3CD9E-1117-462E-B664-D612712234DE}" type="presParOf" srcId="{29E3FA82-15D3-42FB-9106-A41B09BAE725}" destId="{D20F89AC-0BF8-4F64-8E0B-7CF468F2E9C2}"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F7A918-CEC6-487E-BCF9-B159BC2905D7}" type="doc">
      <dgm:prSet loTypeId="urn:microsoft.com/office/officeart/2005/8/layout/hList1" loCatId="list" qsTypeId="urn:microsoft.com/office/officeart/2005/8/quickstyle/simple5" qsCatId="simple" csTypeId="urn:microsoft.com/office/officeart/2005/8/colors/accent6_1" csCatId="accent6" phldr="1"/>
      <dgm:spPr/>
      <dgm:t>
        <a:bodyPr/>
        <a:lstStyle/>
        <a:p>
          <a:endParaRPr lang="tr-TR"/>
        </a:p>
      </dgm:t>
    </dgm:pt>
    <dgm:pt modelId="{A98ED528-0B52-4EB1-9DE8-51E409E9B534}">
      <dgm:prSet phldrT="[Metin]"/>
      <dgm:spPr/>
      <dgm:t>
        <a:bodyPr/>
        <a:lstStyle/>
        <a:p>
          <a:r>
            <a:rPr lang="tr-TR" b="1" dirty="0">
              <a:latin typeface="Myriad Pro" panose="020B0503030403020204" pitchFamily="34" charset="0"/>
            </a:rPr>
            <a:t>AB Projelerinden Destek</a:t>
          </a:r>
        </a:p>
      </dgm:t>
    </dgm:pt>
    <dgm:pt modelId="{3248A571-FE6A-45C8-9FE8-1F3A7980645E}" type="parTrans" cxnId="{5C286CE3-BF43-4704-B523-82BB368A0106}">
      <dgm:prSet/>
      <dgm:spPr/>
      <dgm:t>
        <a:bodyPr/>
        <a:lstStyle/>
        <a:p>
          <a:endParaRPr lang="tr-TR">
            <a:latin typeface="Myriad Pro" panose="020B0503030403020204" pitchFamily="34" charset="0"/>
          </a:endParaRPr>
        </a:p>
      </dgm:t>
    </dgm:pt>
    <dgm:pt modelId="{69E3F8EF-EF52-4FFD-B4B8-B8722D8F3705}" type="sibTrans" cxnId="{5C286CE3-BF43-4704-B523-82BB368A0106}">
      <dgm:prSet/>
      <dgm:spPr/>
      <dgm:t>
        <a:bodyPr/>
        <a:lstStyle/>
        <a:p>
          <a:endParaRPr lang="tr-TR">
            <a:latin typeface="Myriad Pro" panose="020B0503030403020204" pitchFamily="34" charset="0"/>
          </a:endParaRPr>
        </a:p>
      </dgm:t>
    </dgm:pt>
    <dgm:pt modelId="{9494FFAA-3914-4AC9-B7B6-B6991E841860}">
      <dgm:prSet phldrT="[Metin]"/>
      <dgm:spPr/>
      <dgm:t>
        <a:bodyPr/>
        <a:lstStyle/>
        <a:p>
          <a:r>
            <a:rPr lang="tr-TR" dirty="0">
              <a:latin typeface="Myriad Pro" panose="020B0503030403020204" pitchFamily="34" charset="0"/>
            </a:rPr>
            <a:t>AB Destekli projelere başvurabilirsiniz. </a:t>
          </a:r>
        </a:p>
      </dgm:t>
    </dgm:pt>
    <dgm:pt modelId="{BB9F4444-DB82-44E7-B17F-BFD096D98FFD}" type="parTrans" cxnId="{24E0C1A2-5CD9-4F2A-B87B-CB988E2557D0}">
      <dgm:prSet/>
      <dgm:spPr/>
      <dgm:t>
        <a:bodyPr/>
        <a:lstStyle/>
        <a:p>
          <a:endParaRPr lang="tr-TR">
            <a:latin typeface="Myriad Pro" panose="020B0503030403020204" pitchFamily="34" charset="0"/>
          </a:endParaRPr>
        </a:p>
      </dgm:t>
    </dgm:pt>
    <dgm:pt modelId="{CAEF3456-2BD8-4BDA-8659-E5346D375372}" type="sibTrans" cxnId="{24E0C1A2-5CD9-4F2A-B87B-CB988E2557D0}">
      <dgm:prSet/>
      <dgm:spPr/>
      <dgm:t>
        <a:bodyPr/>
        <a:lstStyle/>
        <a:p>
          <a:endParaRPr lang="tr-TR">
            <a:latin typeface="Myriad Pro" panose="020B0503030403020204" pitchFamily="34" charset="0"/>
          </a:endParaRPr>
        </a:p>
      </dgm:t>
    </dgm:pt>
    <dgm:pt modelId="{53B62551-EBB0-4BA4-80D9-06F7B034BABF}">
      <dgm:prSet phldrT="[Metin]"/>
      <dgm:spPr/>
      <dgm:t>
        <a:bodyPr/>
        <a:lstStyle/>
        <a:p>
          <a:r>
            <a:rPr lang="tr-TR" b="1" dirty="0">
              <a:latin typeface="Myriad Pro" panose="020B0503030403020204" pitchFamily="34" charset="0"/>
            </a:rPr>
            <a:t>Kırsal Kalkınma Programları</a:t>
          </a:r>
        </a:p>
      </dgm:t>
    </dgm:pt>
    <dgm:pt modelId="{36B2ED6A-7CF1-4649-9355-21EB16A5A26A}" type="parTrans" cxnId="{0A007EBE-D2A0-4C14-B7B1-1FD48B8778E4}">
      <dgm:prSet/>
      <dgm:spPr/>
      <dgm:t>
        <a:bodyPr/>
        <a:lstStyle/>
        <a:p>
          <a:endParaRPr lang="tr-TR">
            <a:latin typeface="Myriad Pro" panose="020B0503030403020204" pitchFamily="34" charset="0"/>
          </a:endParaRPr>
        </a:p>
      </dgm:t>
    </dgm:pt>
    <dgm:pt modelId="{6BE51A20-C96B-4654-B7EE-89346A5559FA}" type="sibTrans" cxnId="{0A007EBE-D2A0-4C14-B7B1-1FD48B8778E4}">
      <dgm:prSet/>
      <dgm:spPr/>
      <dgm:t>
        <a:bodyPr/>
        <a:lstStyle/>
        <a:p>
          <a:endParaRPr lang="tr-TR">
            <a:latin typeface="Myriad Pro" panose="020B0503030403020204" pitchFamily="34" charset="0"/>
          </a:endParaRPr>
        </a:p>
      </dgm:t>
    </dgm:pt>
    <dgm:pt modelId="{DD3A8113-3E17-45BF-A0BE-310F5F2290F2}">
      <dgm:prSet phldrT="[Metin]"/>
      <dgm:spPr/>
      <dgm:t>
        <a:bodyPr/>
        <a:lstStyle/>
        <a:p>
          <a:r>
            <a:rPr lang="tr-TR" dirty="0">
              <a:latin typeface="Myriad Pro" panose="020B0503030403020204" pitchFamily="34" charset="0"/>
            </a:rPr>
            <a:t>Tarımsal üretim odaklı kalkınma projelerine başvurabilirsiniz. </a:t>
          </a:r>
        </a:p>
      </dgm:t>
    </dgm:pt>
    <dgm:pt modelId="{D9C2F509-0127-4301-8740-F4C3C80604A1}" type="parTrans" cxnId="{7CE2C84B-461C-4308-ACF7-03C22AD75332}">
      <dgm:prSet/>
      <dgm:spPr/>
      <dgm:t>
        <a:bodyPr/>
        <a:lstStyle/>
        <a:p>
          <a:endParaRPr lang="tr-TR">
            <a:latin typeface="Myriad Pro" panose="020B0503030403020204" pitchFamily="34" charset="0"/>
          </a:endParaRPr>
        </a:p>
      </dgm:t>
    </dgm:pt>
    <dgm:pt modelId="{EB3B33C2-8305-42EC-B91B-F0379F498C2B}" type="sibTrans" cxnId="{7CE2C84B-461C-4308-ACF7-03C22AD75332}">
      <dgm:prSet/>
      <dgm:spPr/>
      <dgm:t>
        <a:bodyPr/>
        <a:lstStyle/>
        <a:p>
          <a:endParaRPr lang="tr-TR">
            <a:latin typeface="Myriad Pro" panose="020B0503030403020204" pitchFamily="34" charset="0"/>
          </a:endParaRPr>
        </a:p>
      </dgm:t>
    </dgm:pt>
    <dgm:pt modelId="{E35B9310-3561-4F0F-9977-6C24387DE4AF}">
      <dgm:prSet phldrT="[Metin]"/>
      <dgm:spPr/>
      <dgm:t>
        <a:bodyPr/>
        <a:lstStyle/>
        <a:p>
          <a:r>
            <a:rPr lang="tr-TR" b="1" dirty="0">
              <a:latin typeface="Myriad Pro" panose="020B0503030403020204" pitchFamily="34" charset="0"/>
            </a:rPr>
            <a:t>Ajanslar</a:t>
          </a:r>
        </a:p>
      </dgm:t>
    </dgm:pt>
    <dgm:pt modelId="{29AF26F5-58F8-420E-9DE3-89F2AC225B5D}" type="parTrans" cxnId="{E7ED140A-8D55-4C34-879A-FE2E0053C6D2}">
      <dgm:prSet/>
      <dgm:spPr/>
      <dgm:t>
        <a:bodyPr/>
        <a:lstStyle/>
        <a:p>
          <a:endParaRPr lang="tr-TR">
            <a:latin typeface="Myriad Pro" panose="020B0503030403020204" pitchFamily="34" charset="0"/>
          </a:endParaRPr>
        </a:p>
      </dgm:t>
    </dgm:pt>
    <dgm:pt modelId="{719B6450-FC30-4C15-87C3-62890CBCF847}" type="sibTrans" cxnId="{E7ED140A-8D55-4C34-879A-FE2E0053C6D2}">
      <dgm:prSet/>
      <dgm:spPr/>
      <dgm:t>
        <a:bodyPr/>
        <a:lstStyle/>
        <a:p>
          <a:endParaRPr lang="tr-TR">
            <a:latin typeface="Myriad Pro" panose="020B0503030403020204" pitchFamily="34" charset="0"/>
          </a:endParaRPr>
        </a:p>
      </dgm:t>
    </dgm:pt>
    <dgm:pt modelId="{971BB147-75FB-4F5F-A0E0-B5A462328F62}">
      <dgm:prSet phldrT="[Metin]"/>
      <dgm:spPr/>
      <dgm:t>
        <a:bodyPr/>
        <a:lstStyle/>
        <a:p>
          <a:r>
            <a:rPr lang="tr-TR" dirty="0">
              <a:latin typeface="Myriad Pro" panose="020B0503030403020204" pitchFamily="34" charset="0"/>
            </a:rPr>
            <a:t>Ajansların yenilenebilir enerji ve tarım odaklı projelerine başvurabilirsiniz.</a:t>
          </a:r>
        </a:p>
      </dgm:t>
    </dgm:pt>
    <dgm:pt modelId="{AA3824D1-48B8-426A-9533-8A7F63AFB49C}" type="parTrans" cxnId="{959A7DD1-8DD6-44AC-8787-68613FF1A7A1}">
      <dgm:prSet/>
      <dgm:spPr/>
      <dgm:t>
        <a:bodyPr/>
        <a:lstStyle/>
        <a:p>
          <a:endParaRPr lang="tr-TR">
            <a:latin typeface="Myriad Pro" panose="020B0503030403020204" pitchFamily="34" charset="0"/>
          </a:endParaRPr>
        </a:p>
      </dgm:t>
    </dgm:pt>
    <dgm:pt modelId="{1078F46A-F453-40D9-BB63-673EE9AB0163}" type="sibTrans" cxnId="{959A7DD1-8DD6-44AC-8787-68613FF1A7A1}">
      <dgm:prSet/>
      <dgm:spPr/>
      <dgm:t>
        <a:bodyPr/>
        <a:lstStyle/>
        <a:p>
          <a:endParaRPr lang="tr-TR">
            <a:latin typeface="Myriad Pro" panose="020B0503030403020204" pitchFamily="34" charset="0"/>
          </a:endParaRPr>
        </a:p>
      </dgm:t>
    </dgm:pt>
    <dgm:pt modelId="{0B2C7D54-0B5D-4FA4-BA8B-35B501CF1F56}">
      <dgm:prSet phldrT="[Metin]"/>
      <dgm:spPr/>
      <dgm:t>
        <a:bodyPr/>
        <a:lstStyle/>
        <a:p>
          <a:r>
            <a:rPr lang="tr-TR" dirty="0">
              <a:latin typeface="Myriad Pro" panose="020B0503030403020204" pitchFamily="34" charset="0"/>
            </a:rPr>
            <a:t>KKYDP programı kapsamında 2.500.000 TL –’ye kadar hibe başvurusu </a:t>
          </a:r>
        </a:p>
      </dgm:t>
    </dgm:pt>
    <dgm:pt modelId="{8CAD12CD-22DB-4A9D-B495-DBD13167F96A}" type="parTrans" cxnId="{E9E321A2-887A-433C-9DF6-57B012A263C9}">
      <dgm:prSet/>
      <dgm:spPr/>
      <dgm:t>
        <a:bodyPr/>
        <a:lstStyle/>
        <a:p>
          <a:endParaRPr lang="tr-TR"/>
        </a:p>
      </dgm:t>
    </dgm:pt>
    <dgm:pt modelId="{4A662B89-9272-4624-BA58-3635C3A099C3}" type="sibTrans" cxnId="{E9E321A2-887A-433C-9DF6-57B012A263C9}">
      <dgm:prSet/>
      <dgm:spPr/>
      <dgm:t>
        <a:bodyPr/>
        <a:lstStyle/>
        <a:p>
          <a:endParaRPr lang="tr-TR"/>
        </a:p>
      </dgm:t>
    </dgm:pt>
    <dgm:pt modelId="{6666EDBC-FCA9-4801-9292-EAADC84BD2F2}" type="pres">
      <dgm:prSet presAssocID="{21F7A918-CEC6-487E-BCF9-B159BC2905D7}" presName="Name0" presStyleCnt="0">
        <dgm:presLayoutVars>
          <dgm:dir/>
          <dgm:animLvl val="lvl"/>
          <dgm:resizeHandles val="exact"/>
        </dgm:presLayoutVars>
      </dgm:prSet>
      <dgm:spPr/>
    </dgm:pt>
    <dgm:pt modelId="{BE93EC3A-3247-4CD6-A2AB-8FD4C830033E}" type="pres">
      <dgm:prSet presAssocID="{A98ED528-0B52-4EB1-9DE8-51E409E9B534}" presName="composite" presStyleCnt="0"/>
      <dgm:spPr/>
    </dgm:pt>
    <dgm:pt modelId="{63617CDC-1B5F-499F-87FB-559A413EEC27}" type="pres">
      <dgm:prSet presAssocID="{A98ED528-0B52-4EB1-9DE8-51E409E9B534}" presName="parTx" presStyleLbl="alignNode1" presStyleIdx="0" presStyleCnt="3">
        <dgm:presLayoutVars>
          <dgm:chMax val="0"/>
          <dgm:chPref val="0"/>
          <dgm:bulletEnabled val="1"/>
        </dgm:presLayoutVars>
      </dgm:prSet>
      <dgm:spPr/>
    </dgm:pt>
    <dgm:pt modelId="{C4C91AD8-77D3-4BB3-964C-6B024F8FE4E2}" type="pres">
      <dgm:prSet presAssocID="{A98ED528-0B52-4EB1-9DE8-51E409E9B534}" presName="desTx" presStyleLbl="alignAccFollowNode1" presStyleIdx="0" presStyleCnt="3">
        <dgm:presLayoutVars>
          <dgm:bulletEnabled val="1"/>
        </dgm:presLayoutVars>
      </dgm:prSet>
      <dgm:spPr/>
    </dgm:pt>
    <dgm:pt modelId="{847A9FBB-8759-4D60-8674-494CD2929A8F}" type="pres">
      <dgm:prSet presAssocID="{69E3F8EF-EF52-4FFD-B4B8-B8722D8F3705}" presName="space" presStyleCnt="0"/>
      <dgm:spPr/>
    </dgm:pt>
    <dgm:pt modelId="{9E39BB1A-E49C-493D-B97C-BB55F7C0E03E}" type="pres">
      <dgm:prSet presAssocID="{53B62551-EBB0-4BA4-80D9-06F7B034BABF}" presName="composite" presStyleCnt="0"/>
      <dgm:spPr/>
    </dgm:pt>
    <dgm:pt modelId="{70E81863-1DF4-4A64-8CDD-D69109B0F18F}" type="pres">
      <dgm:prSet presAssocID="{53B62551-EBB0-4BA4-80D9-06F7B034BABF}" presName="parTx" presStyleLbl="alignNode1" presStyleIdx="1" presStyleCnt="3">
        <dgm:presLayoutVars>
          <dgm:chMax val="0"/>
          <dgm:chPref val="0"/>
          <dgm:bulletEnabled val="1"/>
        </dgm:presLayoutVars>
      </dgm:prSet>
      <dgm:spPr/>
    </dgm:pt>
    <dgm:pt modelId="{C83A325D-31EB-44D3-A1C0-9C8C329D8091}" type="pres">
      <dgm:prSet presAssocID="{53B62551-EBB0-4BA4-80D9-06F7B034BABF}" presName="desTx" presStyleLbl="alignAccFollowNode1" presStyleIdx="1" presStyleCnt="3">
        <dgm:presLayoutVars>
          <dgm:bulletEnabled val="1"/>
        </dgm:presLayoutVars>
      </dgm:prSet>
      <dgm:spPr/>
    </dgm:pt>
    <dgm:pt modelId="{9F7F7935-FBB1-4F70-9742-F251CE543134}" type="pres">
      <dgm:prSet presAssocID="{6BE51A20-C96B-4654-B7EE-89346A5559FA}" presName="space" presStyleCnt="0"/>
      <dgm:spPr/>
    </dgm:pt>
    <dgm:pt modelId="{9648B0BA-A7B9-4E38-A0E0-C717786D9F38}" type="pres">
      <dgm:prSet presAssocID="{E35B9310-3561-4F0F-9977-6C24387DE4AF}" presName="composite" presStyleCnt="0"/>
      <dgm:spPr/>
    </dgm:pt>
    <dgm:pt modelId="{9D49EF68-673E-491C-B605-CFAE2DCFEDED}" type="pres">
      <dgm:prSet presAssocID="{E35B9310-3561-4F0F-9977-6C24387DE4AF}" presName="parTx" presStyleLbl="alignNode1" presStyleIdx="2" presStyleCnt="3">
        <dgm:presLayoutVars>
          <dgm:chMax val="0"/>
          <dgm:chPref val="0"/>
          <dgm:bulletEnabled val="1"/>
        </dgm:presLayoutVars>
      </dgm:prSet>
      <dgm:spPr/>
    </dgm:pt>
    <dgm:pt modelId="{95BA6C54-0F82-4A5F-9BC0-59FE9072CE8B}" type="pres">
      <dgm:prSet presAssocID="{E35B9310-3561-4F0F-9977-6C24387DE4AF}" presName="desTx" presStyleLbl="alignAccFollowNode1" presStyleIdx="2" presStyleCnt="3">
        <dgm:presLayoutVars>
          <dgm:bulletEnabled val="1"/>
        </dgm:presLayoutVars>
      </dgm:prSet>
      <dgm:spPr/>
    </dgm:pt>
  </dgm:ptLst>
  <dgm:cxnLst>
    <dgm:cxn modelId="{E7ED140A-8D55-4C34-879A-FE2E0053C6D2}" srcId="{21F7A918-CEC6-487E-BCF9-B159BC2905D7}" destId="{E35B9310-3561-4F0F-9977-6C24387DE4AF}" srcOrd="2" destOrd="0" parTransId="{29AF26F5-58F8-420E-9DE3-89F2AC225B5D}" sibTransId="{719B6450-FC30-4C15-87C3-62890CBCF847}"/>
    <dgm:cxn modelId="{9F3AD323-B708-406B-AB18-8E1B7B589497}" type="presOf" srcId="{53B62551-EBB0-4BA4-80D9-06F7B034BABF}" destId="{70E81863-1DF4-4A64-8CDD-D69109B0F18F}" srcOrd="0" destOrd="0" presId="urn:microsoft.com/office/officeart/2005/8/layout/hList1"/>
    <dgm:cxn modelId="{1849113B-1D20-44D4-8D52-D9C1D0C1D62C}" type="presOf" srcId="{DD3A8113-3E17-45BF-A0BE-310F5F2290F2}" destId="{C83A325D-31EB-44D3-A1C0-9C8C329D8091}" srcOrd="0" destOrd="0" presId="urn:microsoft.com/office/officeart/2005/8/layout/hList1"/>
    <dgm:cxn modelId="{7CE2C84B-461C-4308-ACF7-03C22AD75332}" srcId="{53B62551-EBB0-4BA4-80D9-06F7B034BABF}" destId="{DD3A8113-3E17-45BF-A0BE-310F5F2290F2}" srcOrd="0" destOrd="0" parTransId="{D9C2F509-0127-4301-8740-F4C3C80604A1}" sibTransId="{EB3B33C2-8305-42EC-B91B-F0379F498C2B}"/>
    <dgm:cxn modelId="{D2053974-E677-4A7B-BDA5-674AEABDF793}" type="presOf" srcId="{E35B9310-3561-4F0F-9977-6C24387DE4AF}" destId="{9D49EF68-673E-491C-B605-CFAE2DCFEDED}" srcOrd="0" destOrd="0" presId="urn:microsoft.com/office/officeart/2005/8/layout/hList1"/>
    <dgm:cxn modelId="{96081187-E51B-4F21-B0C7-B04D67FA9C95}" type="presOf" srcId="{0B2C7D54-0B5D-4FA4-BA8B-35B501CF1F56}" destId="{C83A325D-31EB-44D3-A1C0-9C8C329D8091}" srcOrd="0" destOrd="1" presId="urn:microsoft.com/office/officeart/2005/8/layout/hList1"/>
    <dgm:cxn modelId="{E9E321A2-887A-433C-9DF6-57B012A263C9}" srcId="{53B62551-EBB0-4BA4-80D9-06F7B034BABF}" destId="{0B2C7D54-0B5D-4FA4-BA8B-35B501CF1F56}" srcOrd="1" destOrd="0" parTransId="{8CAD12CD-22DB-4A9D-B495-DBD13167F96A}" sibTransId="{4A662B89-9272-4624-BA58-3635C3A099C3}"/>
    <dgm:cxn modelId="{24E0C1A2-5CD9-4F2A-B87B-CB988E2557D0}" srcId="{A98ED528-0B52-4EB1-9DE8-51E409E9B534}" destId="{9494FFAA-3914-4AC9-B7B6-B6991E841860}" srcOrd="0" destOrd="0" parTransId="{BB9F4444-DB82-44E7-B17F-BFD096D98FFD}" sibTransId="{CAEF3456-2BD8-4BDA-8659-E5346D375372}"/>
    <dgm:cxn modelId="{DFBC5BA5-9386-4E6A-A824-F067944A7292}" type="presOf" srcId="{971BB147-75FB-4F5F-A0E0-B5A462328F62}" destId="{95BA6C54-0F82-4A5F-9BC0-59FE9072CE8B}" srcOrd="0" destOrd="0" presId="urn:microsoft.com/office/officeart/2005/8/layout/hList1"/>
    <dgm:cxn modelId="{B6F778B8-8B40-4A70-A327-A7B39619BD18}" type="presOf" srcId="{A98ED528-0B52-4EB1-9DE8-51E409E9B534}" destId="{63617CDC-1B5F-499F-87FB-559A413EEC27}" srcOrd="0" destOrd="0" presId="urn:microsoft.com/office/officeart/2005/8/layout/hList1"/>
    <dgm:cxn modelId="{0A007EBE-D2A0-4C14-B7B1-1FD48B8778E4}" srcId="{21F7A918-CEC6-487E-BCF9-B159BC2905D7}" destId="{53B62551-EBB0-4BA4-80D9-06F7B034BABF}" srcOrd="1" destOrd="0" parTransId="{36B2ED6A-7CF1-4649-9355-21EB16A5A26A}" sibTransId="{6BE51A20-C96B-4654-B7EE-89346A5559FA}"/>
    <dgm:cxn modelId="{5CBF98C0-A388-41BB-A572-F7AC571FFF62}" type="presOf" srcId="{9494FFAA-3914-4AC9-B7B6-B6991E841860}" destId="{C4C91AD8-77D3-4BB3-964C-6B024F8FE4E2}" srcOrd="0" destOrd="0" presId="urn:microsoft.com/office/officeart/2005/8/layout/hList1"/>
    <dgm:cxn modelId="{959A7DD1-8DD6-44AC-8787-68613FF1A7A1}" srcId="{E35B9310-3561-4F0F-9977-6C24387DE4AF}" destId="{971BB147-75FB-4F5F-A0E0-B5A462328F62}" srcOrd="0" destOrd="0" parTransId="{AA3824D1-48B8-426A-9533-8A7F63AFB49C}" sibTransId="{1078F46A-F453-40D9-BB63-673EE9AB0163}"/>
    <dgm:cxn modelId="{5C286CE3-BF43-4704-B523-82BB368A0106}" srcId="{21F7A918-CEC6-487E-BCF9-B159BC2905D7}" destId="{A98ED528-0B52-4EB1-9DE8-51E409E9B534}" srcOrd="0" destOrd="0" parTransId="{3248A571-FE6A-45C8-9FE8-1F3A7980645E}" sibTransId="{69E3F8EF-EF52-4FFD-B4B8-B8722D8F3705}"/>
    <dgm:cxn modelId="{A5F8BAE7-9400-4678-88DE-E080AAA7633A}" type="presOf" srcId="{21F7A918-CEC6-487E-BCF9-B159BC2905D7}" destId="{6666EDBC-FCA9-4801-9292-EAADC84BD2F2}" srcOrd="0" destOrd="0" presId="urn:microsoft.com/office/officeart/2005/8/layout/hList1"/>
    <dgm:cxn modelId="{8EB112ED-0B38-47BD-8814-8ADFF7A65F63}" type="presParOf" srcId="{6666EDBC-FCA9-4801-9292-EAADC84BD2F2}" destId="{BE93EC3A-3247-4CD6-A2AB-8FD4C830033E}" srcOrd="0" destOrd="0" presId="urn:microsoft.com/office/officeart/2005/8/layout/hList1"/>
    <dgm:cxn modelId="{49B38B85-9E78-4C10-A1AE-1BF3614011D1}" type="presParOf" srcId="{BE93EC3A-3247-4CD6-A2AB-8FD4C830033E}" destId="{63617CDC-1B5F-499F-87FB-559A413EEC27}" srcOrd="0" destOrd="0" presId="urn:microsoft.com/office/officeart/2005/8/layout/hList1"/>
    <dgm:cxn modelId="{0749355F-97F8-44BA-9475-5980332E2840}" type="presParOf" srcId="{BE93EC3A-3247-4CD6-A2AB-8FD4C830033E}" destId="{C4C91AD8-77D3-4BB3-964C-6B024F8FE4E2}" srcOrd="1" destOrd="0" presId="urn:microsoft.com/office/officeart/2005/8/layout/hList1"/>
    <dgm:cxn modelId="{56CE3DA0-A529-4888-ABFE-EA0417BBDAC0}" type="presParOf" srcId="{6666EDBC-FCA9-4801-9292-EAADC84BD2F2}" destId="{847A9FBB-8759-4D60-8674-494CD2929A8F}" srcOrd="1" destOrd="0" presId="urn:microsoft.com/office/officeart/2005/8/layout/hList1"/>
    <dgm:cxn modelId="{1A06529F-6DDE-4D0B-9F0C-795426A86F5F}" type="presParOf" srcId="{6666EDBC-FCA9-4801-9292-EAADC84BD2F2}" destId="{9E39BB1A-E49C-493D-B97C-BB55F7C0E03E}" srcOrd="2" destOrd="0" presId="urn:microsoft.com/office/officeart/2005/8/layout/hList1"/>
    <dgm:cxn modelId="{DA0E6473-E613-46A9-BDDA-69B9D3E7409B}" type="presParOf" srcId="{9E39BB1A-E49C-493D-B97C-BB55F7C0E03E}" destId="{70E81863-1DF4-4A64-8CDD-D69109B0F18F}" srcOrd="0" destOrd="0" presId="urn:microsoft.com/office/officeart/2005/8/layout/hList1"/>
    <dgm:cxn modelId="{CF554F66-9058-45C0-AFA4-EEE5F4D04721}" type="presParOf" srcId="{9E39BB1A-E49C-493D-B97C-BB55F7C0E03E}" destId="{C83A325D-31EB-44D3-A1C0-9C8C329D8091}" srcOrd="1" destOrd="0" presId="urn:microsoft.com/office/officeart/2005/8/layout/hList1"/>
    <dgm:cxn modelId="{CD0A15D1-1E2A-44E0-BE7D-DF5BAF74A697}" type="presParOf" srcId="{6666EDBC-FCA9-4801-9292-EAADC84BD2F2}" destId="{9F7F7935-FBB1-4F70-9742-F251CE543134}" srcOrd="3" destOrd="0" presId="urn:microsoft.com/office/officeart/2005/8/layout/hList1"/>
    <dgm:cxn modelId="{E3BEEDB0-298F-4A6A-8320-20B9CF7D7A5E}" type="presParOf" srcId="{6666EDBC-FCA9-4801-9292-EAADC84BD2F2}" destId="{9648B0BA-A7B9-4E38-A0E0-C717786D9F38}" srcOrd="4" destOrd="0" presId="urn:microsoft.com/office/officeart/2005/8/layout/hList1"/>
    <dgm:cxn modelId="{AEBC7311-1140-44B2-B53C-F39DD4DA45C5}" type="presParOf" srcId="{9648B0BA-A7B9-4E38-A0E0-C717786D9F38}" destId="{9D49EF68-673E-491C-B605-CFAE2DCFEDED}" srcOrd="0" destOrd="0" presId="urn:microsoft.com/office/officeart/2005/8/layout/hList1"/>
    <dgm:cxn modelId="{9AF5FBC5-6301-490B-A407-1B1CF9964B52}" type="presParOf" srcId="{9648B0BA-A7B9-4E38-A0E0-C717786D9F38}" destId="{95BA6C54-0F82-4A5F-9BC0-59FE9072CE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1B5D2-39B6-44CD-A388-5626B426D21F}">
      <dsp:nvSpPr>
        <dsp:cNvPr id="0" name=""/>
        <dsp:cNvSpPr/>
      </dsp:nvSpPr>
      <dsp:spPr>
        <a:xfrm>
          <a:off x="0" y="0"/>
          <a:ext cx="19754352" cy="479593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t" anchorCtr="0">
          <a:noAutofit/>
        </a:bodyPr>
        <a:lstStyle/>
        <a:p>
          <a:pPr marL="0" lvl="0" indent="0" algn="l" defTabSz="1689100" rtl="0">
            <a:lnSpc>
              <a:spcPct val="90000"/>
            </a:lnSpc>
            <a:spcBef>
              <a:spcPct val="0"/>
            </a:spcBef>
            <a:spcAft>
              <a:spcPct val="35000"/>
            </a:spcAft>
            <a:buNone/>
          </a:pPr>
          <a:r>
            <a:rPr lang="tr-TR" sz="3800" b="0" i="0" kern="1200" dirty="0"/>
            <a:t>   TDİOSB ile; Bitkisel ve Hayvansal üretimin ve bunlara dayalı sanayinin; </a:t>
          </a:r>
          <a:endParaRPr lang="tr-TR" sz="3800" kern="1200" dirty="0"/>
        </a:p>
        <a:p>
          <a:pPr marL="285750" lvl="1" indent="-285750" algn="l" defTabSz="1333500" rtl="0">
            <a:lnSpc>
              <a:spcPct val="90000"/>
            </a:lnSpc>
            <a:spcBef>
              <a:spcPct val="0"/>
            </a:spcBef>
            <a:spcAft>
              <a:spcPct val="15000"/>
            </a:spcAft>
            <a:buChar char="•"/>
          </a:pPr>
          <a:r>
            <a:rPr lang="tr-TR" sz="3000" b="0" i="0" u="none" kern="1200" dirty="0"/>
            <a:t>Desteklenmesi, </a:t>
          </a:r>
        </a:p>
        <a:p>
          <a:pPr marL="285750" lvl="1" indent="-285750" algn="l" defTabSz="1333500" rtl="0">
            <a:lnSpc>
              <a:spcPct val="90000"/>
            </a:lnSpc>
            <a:spcBef>
              <a:spcPct val="0"/>
            </a:spcBef>
            <a:spcAft>
              <a:spcPct val="15000"/>
            </a:spcAft>
            <a:buChar char="•"/>
          </a:pPr>
          <a:r>
            <a:rPr lang="tr-TR" sz="3000" b="0" i="0" u="none" kern="1200" dirty="0"/>
            <a:t>Geliştirilmesi, </a:t>
          </a:r>
        </a:p>
        <a:p>
          <a:pPr marL="285750" lvl="1" indent="-285750" algn="l" defTabSz="1333500" rtl="0">
            <a:lnSpc>
              <a:spcPct val="90000"/>
            </a:lnSpc>
            <a:spcBef>
              <a:spcPct val="0"/>
            </a:spcBef>
            <a:spcAft>
              <a:spcPct val="15000"/>
            </a:spcAft>
            <a:buChar char="•"/>
          </a:pPr>
          <a:r>
            <a:rPr lang="tr-TR" sz="3000" b="0" i="0" u="none" kern="1200" dirty="0"/>
            <a:t>Ürünlerin paketlenmesi,</a:t>
          </a:r>
        </a:p>
        <a:p>
          <a:pPr marL="285750" lvl="1" indent="-285750" algn="l" defTabSz="1333500" rtl="0">
            <a:lnSpc>
              <a:spcPct val="90000"/>
            </a:lnSpc>
            <a:spcBef>
              <a:spcPct val="0"/>
            </a:spcBef>
            <a:spcAft>
              <a:spcPct val="15000"/>
            </a:spcAft>
            <a:buChar char="•"/>
          </a:pPr>
          <a:r>
            <a:rPr lang="tr-TR" sz="3000" b="0" i="0" u="none" kern="1200" dirty="0"/>
            <a:t>İşlenmesi,</a:t>
          </a:r>
        </a:p>
        <a:p>
          <a:pPr marL="285750" lvl="1" indent="-285750" algn="l" defTabSz="1333500" rtl="0">
            <a:lnSpc>
              <a:spcPct val="90000"/>
            </a:lnSpc>
            <a:spcBef>
              <a:spcPct val="0"/>
            </a:spcBef>
            <a:spcAft>
              <a:spcPct val="15000"/>
            </a:spcAft>
            <a:buChar char="•"/>
          </a:pPr>
          <a:r>
            <a:rPr lang="tr-TR" sz="3000" b="0" i="0" u="none" kern="1200" dirty="0"/>
            <a:t>Muhafaza edilmesi,</a:t>
          </a:r>
        </a:p>
        <a:p>
          <a:pPr marL="285750" lvl="1" indent="-285750" algn="l" defTabSz="1333500" rtl="0">
            <a:lnSpc>
              <a:spcPct val="90000"/>
            </a:lnSpc>
            <a:spcBef>
              <a:spcPct val="0"/>
            </a:spcBef>
            <a:spcAft>
              <a:spcPct val="15000"/>
            </a:spcAft>
            <a:buChar char="•"/>
          </a:pPr>
          <a:r>
            <a:rPr lang="tr-TR" sz="3000" b="0" i="0" u="none" kern="1200" dirty="0"/>
            <a:t>Tarım-Sanayi entegrasyonunun geliştirilmesi,</a:t>
          </a:r>
        </a:p>
        <a:p>
          <a:pPr marL="285750" lvl="1" indent="-285750" algn="l" defTabSz="1333500" rtl="0">
            <a:lnSpc>
              <a:spcPct val="90000"/>
            </a:lnSpc>
            <a:spcBef>
              <a:spcPct val="0"/>
            </a:spcBef>
            <a:spcAft>
              <a:spcPct val="15000"/>
            </a:spcAft>
            <a:buChar char="•"/>
          </a:pPr>
          <a:r>
            <a:rPr lang="tr-TR" sz="3000" b="0" i="0" u="none" kern="1200" dirty="0"/>
            <a:t>Rekabet edebilirliğini artırıcı nitelikte sürdürülebilir, uygun ve kaliteli hammaddenin temini sağlanır.</a:t>
          </a:r>
        </a:p>
      </dsp:txBody>
      <dsp:txXfrm>
        <a:off x="4430463" y="0"/>
        <a:ext cx="15323888" cy="4795935"/>
      </dsp:txXfrm>
    </dsp:sp>
    <dsp:sp modelId="{22993E11-3186-42BB-85C3-2A647B0DAC42}">
      <dsp:nvSpPr>
        <dsp:cNvPr id="0" name=""/>
        <dsp:cNvSpPr/>
      </dsp:nvSpPr>
      <dsp:spPr>
        <a:xfrm>
          <a:off x="237010" y="479593"/>
          <a:ext cx="3950870" cy="3836748"/>
        </a:xfrm>
        <a:prstGeom prst="roundRect">
          <a:avLst>
            <a:gd name="adj" fmla="val 10000"/>
          </a:avLst>
        </a:prstGeom>
        <a:blipFill>
          <a:blip xmlns:r="http://schemas.openxmlformats.org/officeDocument/2006/relationships" r:embed="rId1"/>
          <a:srcRect/>
          <a:stretch>
            <a:fillRect l="-15000" r="-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C273B-C7C8-4D58-AC90-8F751BD1762A}">
      <dsp:nvSpPr>
        <dsp:cNvPr id="0" name=""/>
        <dsp:cNvSpPr/>
      </dsp:nvSpPr>
      <dsp:spPr>
        <a:xfrm>
          <a:off x="1042025" y="2015869"/>
          <a:ext cx="5398220" cy="505913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l" defTabSz="1422400">
            <a:lnSpc>
              <a:spcPct val="90000"/>
            </a:lnSpc>
            <a:spcBef>
              <a:spcPct val="0"/>
            </a:spcBef>
            <a:spcAft>
              <a:spcPct val="15000"/>
            </a:spcAft>
            <a:buChar char="•"/>
          </a:pPr>
          <a:r>
            <a:rPr lang="tr-TR" sz="3200" kern="1200" dirty="0"/>
            <a:t>TDİOSB Projesinin Hazırlanması</a:t>
          </a:r>
        </a:p>
        <a:p>
          <a:pPr marL="285750" lvl="1" indent="-285750" algn="l" defTabSz="1422400">
            <a:lnSpc>
              <a:spcPct val="90000"/>
            </a:lnSpc>
            <a:spcBef>
              <a:spcPct val="0"/>
            </a:spcBef>
            <a:spcAft>
              <a:spcPct val="15000"/>
            </a:spcAft>
            <a:buChar char="•"/>
          </a:pPr>
          <a:r>
            <a:rPr lang="tr-TR" sz="3200" kern="1200" dirty="0"/>
            <a:t>Projenin Bakanlığa Sunulması</a:t>
          </a:r>
        </a:p>
        <a:p>
          <a:pPr marL="285750" lvl="1" indent="-285750" algn="l" defTabSz="1422400">
            <a:lnSpc>
              <a:spcPct val="90000"/>
            </a:lnSpc>
            <a:spcBef>
              <a:spcPct val="0"/>
            </a:spcBef>
            <a:spcAft>
              <a:spcPct val="15000"/>
            </a:spcAft>
            <a:buChar char="•"/>
          </a:pPr>
          <a:r>
            <a:rPr lang="tr-TR" sz="3200" kern="1200" dirty="0"/>
            <a:t>Yer Seçimin Kesinleşmesi</a:t>
          </a:r>
        </a:p>
        <a:p>
          <a:pPr marL="285750" lvl="1" indent="-285750" algn="l" defTabSz="1422400">
            <a:lnSpc>
              <a:spcPct val="90000"/>
            </a:lnSpc>
            <a:spcBef>
              <a:spcPct val="0"/>
            </a:spcBef>
            <a:spcAft>
              <a:spcPct val="15000"/>
            </a:spcAft>
            <a:buChar char="•"/>
          </a:pPr>
          <a:r>
            <a:rPr lang="tr-TR" sz="3200" kern="1200" dirty="0"/>
            <a:t>Tüzel Kişilik Kazanması </a:t>
          </a:r>
        </a:p>
      </dsp:txBody>
      <dsp:txXfrm>
        <a:off x="1158450" y="2132294"/>
        <a:ext cx="5165370" cy="3742182"/>
      </dsp:txXfrm>
    </dsp:sp>
    <dsp:sp modelId="{11E274AF-446D-4327-927C-FAACD698E865}">
      <dsp:nvSpPr>
        <dsp:cNvPr id="0" name=""/>
        <dsp:cNvSpPr/>
      </dsp:nvSpPr>
      <dsp:spPr>
        <a:xfrm>
          <a:off x="4009069" y="3139844"/>
          <a:ext cx="6308310" cy="6308310"/>
        </a:xfrm>
        <a:prstGeom prst="leftCircularArrow">
          <a:avLst>
            <a:gd name="adj1" fmla="val 3713"/>
            <a:gd name="adj2" fmla="val 463089"/>
            <a:gd name="adj3" fmla="val 2239338"/>
            <a:gd name="adj4" fmla="val 9025227"/>
            <a:gd name="adj5" fmla="val 43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AB8319A-53DB-4D51-99A7-5AFA98AB7C3C}">
      <dsp:nvSpPr>
        <dsp:cNvPr id="0" name=""/>
        <dsp:cNvSpPr/>
      </dsp:nvSpPr>
      <dsp:spPr>
        <a:xfrm>
          <a:off x="2241629" y="5817550"/>
          <a:ext cx="4798418" cy="190817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tr-TR" sz="6500" kern="1200" dirty="0"/>
            <a:t>KURULUŞ</a:t>
          </a:r>
        </a:p>
      </dsp:txBody>
      <dsp:txXfrm>
        <a:off x="2297517" y="5873438"/>
        <a:ext cx="4686642" cy="1796396"/>
      </dsp:txXfrm>
    </dsp:sp>
    <dsp:sp modelId="{C4E4214E-87FD-48B2-BDCC-AB7A4BCE1137}">
      <dsp:nvSpPr>
        <dsp:cNvPr id="0" name=""/>
        <dsp:cNvSpPr/>
      </dsp:nvSpPr>
      <dsp:spPr>
        <a:xfrm>
          <a:off x="8155499" y="1858825"/>
          <a:ext cx="5398220" cy="536238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l" defTabSz="1289050">
            <a:lnSpc>
              <a:spcPct val="90000"/>
            </a:lnSpc>
            <a:spcBef>
              <a:spcPct val="0"/>
            </a:spcBef>
            <a:spcAft>
              <a:spcPct val="15000"/>
            </a:spcAft>
            <a:buChar char="•"/>
          </a:pPr>
          <a:r>
            <a:rPr lang="tr-TR" sz="2900" kern="1200" dirty="0"/>
            <a:t>Bakanlıkça Yatırım Programına Alınması</a:t>
          </a:r>
        </a:p>
        <a:p>
          <a:pPr marL="285750" lvl="1" indent="-285750" algn="l" defTabSz="1289050">
            <a:lnSpc>
              <a:spcPct val="90000"/>
            </a:lnSpc>
            <a:spcBef>
              <a:spcPct val="0"/>
            </a:spcBef>
            <a:spcAft>
              <a:spcPct val="15000"/>
            </a:spcAft>
            <a:buChar char="•"/>
          </a:pPr>
          <a:r>
            <a:rPr lang="tr-TR" sz="2900" kern="1200" dirty="0"/>
            <a:t>Genel Yerleşim ve Üstyapı Modül Projelerinin Hazırlanması</a:t>
          </a:r>
        </a:p>
        <a:p>
          <a:pPr marL="285750" lvl="1" indent="-285750" algn="l" defTabSz="1289050">
            <a:lnSpc>
              <a:spcPct val="90000"/>
            </a:lnSpc>
            <a:spcBef>
              <a:spcPct val="0"/>
            </a:spcBef>
            <a:spcAft>
              <a:spcPct val="15000"/>
            </a:spcAft>
            <a:buChar char="•"/>
          </a:pPr>
          <a:r>
            <a:rPr lang="tr-TR" sz="2900" kern="1200" dirty="0"/>
            <a:t>İmar, Parselasyon ve Altyapı Projelerinin Hazırlanması</a:t>
          </a:r>
        </a:p>
        <a:p>
          <a:pPr marL="285750" lvl="1" indent="-285750" algn="l" defTabSz="1289050">
            <a:lnSpc>
              <a:spcPct val="90000"/>
            </a:lnSpc>
            <a:spcBef>
              <a:spcPct val="0"/>
            </a:spcBef>
            <a:spcAft>
              <a:spcPct val="15000"/>
            </a:spcAft>
            <a:buChar char="•"/>
          </a:pPr>
          <a:r>
            <a:rPr lang="tr-TR" sz="2900" kern="1200" dirty="0"/>
            <a:t>Yol, Su, Elektrik, Isıtma Vb.  Altyapıların Yapılması</a:t>
          </a:r>
        </a:p>
      </dsp:txBody>
      <dsp:txXfrm>
        <a:off x="8278902" y="3131311"/>
        <a:ext cx="5151414" cy="3966496"/>
      </dsp:txXfrm>
    </dsp:sp>
    <dsp:sp modelId="{DF6F5C89-4874-47EC-800E-C59D8988D92C}">
      <dsp:nvSpPr>
        <dsp:cNvPr id="0" name=""/>
        <dsp:cNvSpPr/>
      </dsp:nvSpPr>
      <dsp:spPr>
        <a:xfrm>
          <a:off x="11076943" y="-536193"/>
          <a:ext cx="6998082" cy="6998082"/>
        </a:xfrm>
        <a:prstGeom prst="circularArrow">
          <a:avLst>
            <a:gd name="adj1" fmla="val 3347"/>
            <a:gd name="adj2" fmla="val 413812"/>
            <a:gd name="adj3" fmla="val 19411337"/>
            <a:gd name="adj4" fmla="val 12576170"/>
            <a:gd name="adj5" fmla="val 3905"/>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A1F34C3-F7CD-4D06-B2B9-959534F912E2}">
      <dsp:nvSpPr>
        <dsp:cNvPr id="0" name=""/>
        <dsp:cNvSpPr/>
      </dsp:nvSpPr>
      <dsp:spPr>
        <a:xfrm>
          <a:off x="9355104" y="1359730"/>
          <a:ext cx="4798418" cy="1908172"/>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tr-TR" sz="6500" kern="1200" dirty="0"/>
            <a:t>YATIRIM</a:t>
          </a:r>
        </a:p>
      </dsp:txBody>
      <dsp:txXfrm>
        <a:off x="9410992" y="1415618"/>
        <a:ext cx="4686642" cy="1796396"/>
      </dsp:txXfrm>
    </dsp:sp>
    <dsp:sp modelId="{0B7826FF-EAE8-43A3-963A-7B52836F8CF8}">
      <dsp:nvSpPr>
        <dsp:cNvPr id="0" name=""/>
        <dsp:cNvSpPr/>
      </dsp:nvSpPr>
      <dsp:spPr>
        <a:xfrm>
          <a:off x="15268973" y="2015869"/>
          <a:ext cx="5398220" cy="505913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l" defTabSz="1422400">
            <a:lnSpc>
              <a:spcPct val="90000"/>
            </a:lnSpc>
            <a:spcBef>
              <a:spcPct val="0"/>
            </a:spcBef>
            <a:spcAft>
              <a:spcPct val="15000"/>
            </a:spcAft>
            <a:buChar char="•"/>
          </a:pPr>
          <a:r>
            <a:rPr lang="tr-TR" sz="3200" kern="1200" dirty="0"/>
            <a:t>Parsellerin Tahsisi</a:t>
          </a:r>
        </a:p>
        <a:p>
          <a:pPr marL="285750" lvl="1" indent="-285750" algn="l" defTabSz="1422400">
            <a:lnSpc>
              <a:spcPct val="90000"/>
            </a:lnSpc>
            <a:spcBef>
              <a:spcPct val="0"/>
            </a:spcBef>
            <a:spcAft>
              <a:spcPct val="15000"/>
            </a:spcAft>
            <a:buChar char="•"/>
          </a:pPr>
          <a:r>
            <a:rPr lang="tr-TR" sz="3200" kern="1200" dirty="0"/>
            <a:t>Üst yapıların Yapılması</a:t>
          </a:r>
        </a:p>
        <a:p>
          <a:pPr marL="285750" lvl="1" indent="-285750" algn="l" defTabSz="1422400">
            <a:lnSpc>
              <a:spcPct val="90000"/>
            </a:lnSpc>
            <a:spcBef>
              <a:spcPct val="0"/>
            </a:spcBef>
            <a:spcAft>
              <a:spcPct val="15000"/>
            </a:spcAft>
            <a:buChar char="•"/>
          </a:pPr>
          <a:r>
            <a:rPr lang="tr-TR" sz="3200" kern="1200" dirty="0"/>
            <a:t>Süt İşletmelerinin ve Sanayi İşletmelerinin Faaliyete Geçmesi</a:t>
          </a:r>
        </a:p>
      </dsp:txBody>
      <dsp:txXfrm>
        <a:off x="15385398" y="2132294"/>
        <a:ext cx="5165370" cy="3742182"/>
      </dsp:txXfrm>
    </dsp:sp>
    <dsp:sp modelId="{D4FC430B-2060-438D-A4DB-106364DE8EBC}">
      <dsp:nvSpPr>
        <dsp:cNvPr id="0" name=""/>
        <dsp:cNvSpPr/>
      </dsp:nvSpPr>
      <dsp:spPr>
        <a:xfrm>
          <a:off x="16468578" y="5817550"/>
          <a:ext cx="4798418" cy="1908172"/>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tr-TR" sz="6500" kern="1200" dirty="0"/>
            <a:t>İŞLETME</a:t>
          </a:r>
        </a:p>
      </dsp:txBody>
      <dsp:txXfrm>
        <a:off x="16524466" y="5873438"/>
        <a:ext cx="4686642" cy="1796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7ADB0-66E6-4AC3-A161-5B0A27A4693D}">
      <dsp:nvSpPr>
        <dsp:cNvPr id="0" name=""/>
        <dsp:cNvSpPr/>
      </dsp:nvSpPr>
      <dsp:spPr>
        <a:xfrm>
          <a:off x="0" y="187778"/>
          <a:ext cx="6041571" cy="36249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b="1" i="0" kern="1200" dirty="0"/>
            <a:t>Katma Değeri Yüksek Süt Ürünleri </a:t>
          </a:r>
        </a:p>
        <a:p>
          <a:pPr marL="0" lvl="0" indent="0" algn="ctr" defTabSz="1377950">
            <a:lnSpc>
              <a:spcPct val="90000"/>
            </a:lnSpc>
            <a:spcBef>
              <a:spcPct val="0"/>
            </a:spcBef>
            <a:spcAft>
              <a:spcPct val="35000"/>
            </a:spcAft>
            <a:buNone/>
          </a:pPr>
          <a:r>
            <a:rPr lang="tr-TR" sz="3100" i="1" kern="1200" dirty="0"/>
            <a:t>Kaliteli süt üretiminin yanında yüksek katma değerleri ürün çeşitliliğinin arttırılması</a:t>
          </a:r>
        </a:p>
      </dsp:txBody>
      <dsp:txXfrm>
        <a:off x="0" y="187778"/>
        <a:ext cx="6041571" cy="3624943"/>
      </dsp:txXfrm>
    </dsp:sp>
    <dsp:sp modelId="{4FB849B8-200B-412A-B418-817ADBB62DC6}">
      <dsp:nvSpPr>
        <dsp:cNvPr id="0" name=""/>
        <dsp:cNvSpPr/>
      </dsp:nvSpPr>
      <dsp:spPr>
        <a:xfrm>
          <a:off x="6645729" y="187778"/>
          <a:ext cx="6041571" cy="3624943"/>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b="1" i="0" kern="1200" dirty="0"/>
            <a:t>Damızlık Düve Yetiştirme Merkezi </a:t>
          </a:r>
        </a:p>
        <a:p>
          <a:pPr marL="0" lvl="0" indent="0" algn="ctr" defTabSz="1377950">
            <a:lnSpc>
              <a:spcPct val="90000"/>
            </a:lnSpc>
            <a:spcBef>
              <a:spcPct val="0"/>
            </a:spcBef>
            <a:spcAft>
              <a:spcPct val="35000"/>
            </a:spcAft>
            <a:buNone/>
          </a:pPr>
          <a:r>
            <a:rPr lang="tr-TR" sz="3100" i="1" kern="1200" dirty="0"/>
            <a:t>Damızlık Düve Yetiştirme Merkeziyle ülkemizin damızlık düveler ihtiyacını karşılamak ve yurt dışından damızlık gebe düve getirilmesinin önüne geçmek  </a:t>
          </a:r>
          <a:endParaRPr lang="tr-TR" sz="3100" kern="1200" dirty="0"/>
        </a:p>
      </dsp:txBody>
      <dsp:txXfrm>
        <a:off x="6645729" y="187778"/>
        <a:ext cx="6041571" cy="3624943"/>
      </dsp:txXfrm>
    </dsp:sp>
    <dsp:sp modelId="{0245689F-D7D7-47E6-A9D8-ACBA6683976A}">
      <dsp:nvSpPr>
        <dsp:cNvPr id="0" name=""/>
        <dsp:cNvSpPr/>
      </dsp:nvSpPr>
      <dsp:spPr>
        <a:xfrm>
          <a:off x="13291458" y="187778"/>
          <a:ext cx="6041571" cy="3624943"/>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b="1" i="0" kern="1200" dirty="0"/>
            <a:t>Modern Süt İşletmeleri</a:t>
          </a:r>
        </a:p>
        <a:p>
          <a:pPr marL="0" lvl="0" indent="0" algn="ctr" defTabSz="1377950">
            <a:lnSpc>
              <a:spcPct val="90000"/>
            </a:lnSpc>
            <a:spcBef>
              <a:spcPct val="0"/>
            </a:spcBef>
            <a:spcAft>
              <a:spcPct val="35000"/>
            </a:spcAft>
            <a:buNone/>
          </a:pPr>
          <a:r>
            <a:rPr lang="tr-TR" sz="3100" i="1" kern="1200" dirty="0"/>
            <a:t>Orta ve büyük ölçekli damızlık sığır yetiştiren işletmeler kurularak sertifikalı ve yüksek verimli süt sığırlarından kaliteli süt ve et üretimi sağlamak </a:t>
          </a:r>
          <a:endParaRPr lang="tr-TR" sz="3100" kern="1200" dirty="0"/>
        </a:p>
      </dsp:txBody>
      <dsp:txXfrm>
        <a:off x="13291458" y="187778"/>
        <a:ext cx="6041571" cy="3624943"/>
      </dsp:txXfrm>
    </dsp:sp>
    <dsp:sp modelId="{3AF2D077-5436-4223-9360-1C4B53FE672B}">
      <dsp:nvSpPr>
        <dsp:cNvPr id="0" name=""/>
        <dsp:cNvSpPr/>
      </dsp:nvSpPr>
      <dsp:spPr>
        <a:xfrm>
          <a:off x="0" y="4416879"/>
          <a:ext cx="6041571" cy="3624943"/>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b="1" i="0" kern="1200" dirty="0"/>
            <a:t>Süt Ürünleri</a:t>
          </a:r>
        </a:p>
        <a:p>
          <a:pPr marL="0" lvl="0" indent="0" algn="ctr" defTabSz="1377950">
            <a:lnSpc>
              <a:spcPct val="90000"/>
            </a:lnSpc>
            <a:spcBef>
              <a:spcPct val="0"/>
            </a:spcBef>
            <a:spcAft>
              <a:spcPct val="35000"/>
            </a:spcAft>
            <a:buNone/>
          </a:pPr>
          <a:r>
            <a:rPr lang="tr-TR" sz="3100" i="1" kern="1200" dirty="0"/>
            <a:t>Süt işletmelerinde elde edilen sütler sanayi alanında kurulacak süt işleme tesislerinde işlenerek yüksek kalite standartlarında katma değeri arttırmak ve «Bergama» markası ile pazarlamak</a:t>
          </a:r>
        </a:p>
      </dsp:txBody>
      <dsp:txXfrm>
        <a:off x="0" y="4416879"/>
        <a:ext cx="6041571" cy="3624943"/>
      </dsp:txXfrm>
    </dsp:sp>
    <dsp:sp modelId="{D8D83AE1-8D13-43A6-8BCD-0DCA3B6E1198}">
      <dsp:nvSpPr>
        <dsp:cNvPr id="0" name=""/>
        <dsp:cNvSpPr/>
      </dsp:nvSpPr>
      <dsp:spPr>
        <a:xfrm>
          <a:off x="6645729" y="4416879"/>
          <a:ext cx="6041571" cy="3624943"/>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b="1" kern="1200" dirty="0"/>
            <a:t>İstihdam</a:t>
          </a:r>
          <a:r>
            <a:rPr lang="tr-TR" sz="3100" kern="1200" dirty="0"/>
            <a:t>                         </a:t>
          </a:r>
        </a:p>
        <a:p>
          <a:pPr marL="0" lvl="0" indent="0" algn="ctr" defTabSz="1377950">
            <a:lnSpc>
              <a:spcPct val="90000"/>
            </a:lnSpc>
            <a:spcBef>
              <a:spcPct val="0"/>
            </a:spcBef>
            <a:spcAft>
              <a:spcPct val="35000"/>
            </a:spcAft>
            <a:buNone/>
          </a:pPr>
          <a:r>
            <a:rPr lang="tr-TR" sz="3100" kern="1200" dirty="0"/>
            <a:t> </a:t>
          </a:r>
          <a:r>
            <a:rPr lang="tr-TR" sz="3100" i="1" kern="1200" dirty="0"/>
            <a:t>Modern süt işletmeleri uygulamalarını geliştirmek ve istihdam sağlamak</a:t>
          </a:r>
        </a:p>
      </dsp:txBody>
      <dsp:txXfrm>
        <a:off x="6645729" y="4416879"/>
        <a:ext cx="6041571" cy="3624943"/>
      </dsp:txXfrm>
    </dsp:sp>
    <dsp:sp modelId="{61D21F3F-85E9-4CDA-B4B8-EC30BD6FA660}">
      <dsp:nvSpPr>
        <dsp:cNvPr id="0" name=""/>
        <dsp:cNvSpPr/>
      </dsp:nvSpPr>
      <dsp:spPr>
        <a:xfrm>
          <a:off x="13291458" y="4416879"/>
          <a:ext cx="6041571" cy="3624943"/>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b="1" i="0" kern="1200" dirty="0"/>
            <a:t>Hastalıktan Ari Ortam</a:t>
          </a:r>
        </a:p>
        <a:p>
          <a:pPr marL="0" lvl="0" indent="0" algn="ctr" defTabSz="1377950">
            <a:lnSpc>
              <a:spcPct val="90000"/>
            </a:lnSpc>
            <a:spcBef>
              <a:spcPct val="0"/>
            </a:spcBef>
            <a:spcAft>
              <a:spcPct val="35000"/>
            </a:spcAft>
            <a:buNone/>
          </a:pPr>
          <a:r>
            <a:rPr lang="tr-TR" sz="3100" i="1" kern="1200" dirty="0"/>
            <a:t>Yüksek hijyen standartlarında bir bölge oluşturmak, Karantina ve kontrollerle hastalıktan ari bölge oluşturmak</a:t>
          </a:r>
          <a:endParaRPr lang="tr-TR" sz="3100" kern="1200" dirty="0"/>
        </a:p>
      </dsp:txBody>
      <dsp:txXfrm>
        <a:off x="13291458" y="4416879"/>
        <a:ext cx="6041571" cy="3624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0F237-171C-42DA-B4CB-2B48D7C9BDCE}">
      <dsp:nvSpPr>
        <dsp:cNvPr id="0" name=""/>
        <dsp:cNvSpPr/>
      </dsp:nvSpPr>
      <dsp:spPr>
        <a:xfrm>
          <a:off x="3089" y="290606"/>
          <a:ext cx="4895145" cy="1047296"/>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tr-TR" sz="3300" b="1" kern="1200" dirty="0"/>
            <a:t>ÜRETİM PARSELLERİ</a:t>
          </a:r>
        </a:p>
      </dsp:txBody>
      <dsp:txXfrm>
        <a:off x="33763" y="321280"/>
        <a:ext cx="4833797" cy="985948"/>
      </dsp:txXfrm>
    </dsp:sp>
    <dsp:sp modelId="{82B6B452-BE21-4906-8980-5AF4E92CC292}">
      <dsp:nvSpPr>
        <dsp:cNvPr id="0" name=""/>
        <dsp:cNvSpPr/>
      </dsp:nvSpPr>
      <dsp:spPr>
        <a:xfrm>
          <a:off x="492603" y="1337902"/>
          <a:ext cx="489514" cy="785472"/>
        </a:xfrm>
        <a:custGeom>
          <a:avLst/>
          <a:gdLst/>
          <a:ahLst/>
          <a:cxnLst/>
          <a:rect l="0" t="0" r="0" b="0"/>
          <a:pathLst>
            <a:path>
              <a:moveTo>
                <a:pt x="0" y="0"/>
              </a:moveTo>
              <a:lnTo>
                <a:pt x="0" y="785472"/>
              </a:lnTo>
              <a:lnTo>
                <a:pt x="489514" y="78547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4F99D2F5-B01C-4C1E-8140-38528B7C9E38}">
      <dsp:nvSpPr>
        <dsp:cNvPr id="0" name=""/>
        <dsp:cNvSpPr/>
      </dsp:nvSpPr>
      <dsp:spPr>
        <a:xfrm>
          <a:off x="982118" y="159972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Süt İşletmeleri</a:t>
          </a:r>
        </a:p>
      </dsp:txBody>
      <dsp:txXfrm>
        <a:off x="1012792" y="1630400"/>
        <a:ext cx="3854768" cy="985948"/>
      </dsp:txXfrm>
    </dsp:sp>
    <dsp:sp modelId="{67AB03FE-F783-4027-A5F9-46A935DE1B44}">
      <dsp:nvSpPr>
        <dsp:cNvPr id="0" name=""/>
        <dsp:cNvSpPr/>
      </dsp:nvSpPr>
      <dsp:spPr>
        <a:xfrm>
          <a:off x="492603" y="1337902"/>
          <a:ext cx="489514" cy="2094592"/>
        </a:xfrm>
        <a:custGeom>
          <a:avLst/>
          <a:gdLst/>
          <a:ahLst/>
          <a:cxnLst/>
          <a:rect l="0" t="0" r="0" b="0"/>
          <a:pathLst>
            <a:path>
              <a:moveTo>
                <a:pt x="0" y="0"/>
              </a:moveTo>
              <a:lnTo>
                <a:pt x="0" y="2094592"/>
              </a:lnTo>
              <a:lnTo>
                <a:pt x="489514" y="209459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C1CDCEC8-DC15-4C07-ADF3-82CBD1745C31}">
      <dsp:nvSpPr>
        <dsp:cNvPr id="0" name=""/>
        <dsp:cNvSpPr/>
      </dsp:nvSpPr>
      <dsp:spPr>
        <a:xfrm>
          <a:off x="982118" y="290884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İdari ofis, yemekhane, tasnif-paketleme </a:t>
          </a:r>
        </a:p>
      </dsp:txBody>
      <dsp:txXfrm>
        <a:off x="1012792" y="2939520"/>
        <a:ext cx="3854768" cy="985948"/>
      </dsp:txXfrm>
    </dsp:sp>
    <dsp:sp modelId="{FD1905DB-1DF8-4197-8926-BA061C7A604C}">
      <dsp:nvSpPr>
        <dsp:cNvPr id="0" name=""/>
        <dsp:cNvSpPr/>
      </dsp:nvSpPr>
      <dsp:spPr>
        <a:xfrm>
          <a:off x="492603" y="1337902"/>
          <a:ext cx="489514" cy="3403712"/>
        </a:xfrm>
        <a:custGeom>
          <a:avLst/>
          <a:gdLst/>
          <a:ahLst/>
          <a:cxnLst/>
          <a:rect l="0" t="0" r="0" b="0"/>
          <a:pathLst>
            <a:path>
              <a:moveTo>
                <a:pt x="0" y="0"/>
              </a:moveTo>
              <a:lnTo>
                <a:pt x="0" y="3403712"/>
              </a:lnTo>
              <a:lnTo>
                <a:pt x="489514" y="340371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8974640-1BDC-4EAC-A5F4-A42B06C77203}">
      <dsp:nvSpPr>
        <dsp:cNvPr id="0" name=""/>
        <dsp:cNvSpPr/>
      </dsp:nvSpPr>
      <dsp:spPr>
        <a:xfrm>
          <a:off x="982118" y="421796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Damızlık Düve Üretim Merkezi</a:t>
          </a:r>
        </a:p>
      </dsp:txBody>
      <dsp:txXfrm>
        <a:off x="1012792" y="4248640"/>
        <a:ext cx="3854768" cy="985948"/>
      </dsp:txXfrm>
    </dsp:sp>
    <dsp:sp modelId="{FC5E6791-A544-497A-A004-543AD15596FE}">
      <dsp:nvSpPr>
        <dsp:cNvPr id="0" name=""/>
        <dsp:cNvSpPr/>
      </dsp:nvSpPr>
      <dsp:spPr>
        <a:xfrm>
          <a:off x="5421882" y="290606"/>
          <a:ext cx="4895145" cy="1047296"/>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tr-TR" sz="3300" b="1" kern="1200" dirty="0"/>
            <a:t>SANAYİ ALANI</a:t>
          </a:r>
        </a:p>
      </dsp:txBody>
      <dsp:txXfrm>
        <a:off x="5452556" y="321280"/>
        <a:ext cx="4833797" cy="985948"/>
      </dsp:txXfrm>
    </dsp:sp>
    <dsp:sp modelId="{BE965588-EEAF-4660-B4DC-A42C45826A84}">
      <dsp:nvSpPr>
        <dsp:cNvPr id="0" name=""/>
        <dsp:cNvSpPr/>
      </dsp:nvSpPr>
      <dsp:spPr>
        <a:xfrm>
          <a:off x="5911397" y="1337902"/>
          <a:ext cx="489514" cy="785472"/>
        </a:xfrm>
        <a:custGeom>
          <a:avLst/>
          <a:gdLst/>
          <a:ahLst/>
          <a:cxnLst/>
          <a:rect l="0" t="0" r="0" b="0"/>
          <a:pathLst>
            <a:path>
              <a:moveTo>
                <a:pt x="0" y="0"/>
              </a:moveTo>
              <a:lnTo>
                <a:pt x="0" y="785472"/>
              </a:lnTo>
              <a:lnTo>
                <a:pt x="489514" y="78547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1975FFB-F4F1-4F2D-8A53-380E8C63F5E7}">
      <dsp:nvSpPr>
        <dsp:cNvPr id="0" name=""/>
        <dsp:cNvSpPr/>
      </dsp:nvSpPr>
      <dsp:spPr>
        <a:xfrm>
          <a:off x="6400912" y="159972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Ürün tasnif, ambalajlama ve paketleme tesisi</a:t>
          </a:r>
        </a:p>
      </dsp:txBody>
      <dsp:txXfrm>
        <a:off x="6431586" y="1630400"/>
        <a:ext cx="3854768" cy="985948"/>
      </dsp:txXfrm>
    </dsp:sp>
    <dsp:sp modelId="{B38EF914-0E43-4CEE-A633-96C27DE1C6CE}">
      <dsp:nvSpPr>
        <dsp:cNvPr id="0" name=""/>
        <dsp:cNvSpPr/>
      </dsp:nvSpPr>
      <dsp:spPr>
        <a:xfrm>
          <a:off x="5911397" y="1337902"/>
          <a:ext cx="489514" cy="2094592"/>
        </a:xfrm>
        <a:custGeom>
          <a:avLst/>
          <a:gdLst/>
          <a:ahLst/>
          <a:cxnLst/>
          <a:rect l="0" t="0" r="0" b="0"/>
          <a:pathLst>
            <a:path>
              <a:moveTo>
                <a:pt x="0" y="0"/>
              </a:moveTo>
              <a:lnTo>
                <a:pt x="0" y="2094592"/>
              </a:lnTo>
              <a:lnTo>
                <a:pt x="489514" y="209459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4F5AF8B-F4D9-440D-BAD8-FDF5DCCE4B15}">
      <dsp:nvSpPr>
        <dsp:cNvPr id="0" name=""/>
        <dsp:cNvSpPr/>
      </dsp:nvSpPr>
      <dsp:spPr>
        <a:xfrm>
          <a:off x="6400912" y="290884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Soğuk hava depoları</a:t>
          </a:r>
        </a:p>
      </dsp:txBody>
      <dsp:txXfrm>
        <a:off x="6431586" y="2939520"/>
        <a:ext cx="3854768" cy="985948"/>
      </dsp:txXfrm>
    </dsp:sp>
    <dsp:sp modelId="{AAB728C6-7A4C-402E-BE70-5D5854E445BE}">
      <dsp:nvSpPr>
        <dsp:cNvPr id="0" name=""/>
        <dsp:cNvSpPr/>
      </dsp:nvSpPr>
      <dsp:spPr>
        <a:xfrm>
          <a:off x="5911397" y="1337902"/>
          <a:ext cx="489514" cy="3403712"/>
        </a:xfrm>
        <a:custGeom>
          <a:avLst/>
          <a:gdLst/>
          <a:ahLst/>
          <a:cxnLst/>
          <a:rect l="0" t="0" r="0" b="0"/>
          <a:pathLst>
            <a:path>
              <a:moveTo>
                <a:pt x="0" y="0"/>
              </a:moveTo>
              <a:lnTo>
                <a:pt x="0" y="3403712"/>
              </a:lnTo>
              <a:lnTo>
                <a:pt x="489514" y="340371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2E4B8A1-8AAE-4234-9028-E49779658CEF}">
      <dsp:nvSpPr>
        <dsp:cNvPr id="0" name=""/>
        <dsp:cNvSpPr/>
      </dsp:nvSpPr>
      <dsp:spPr>
        <a:xfrm>
          <a:off x="6400912" y="421796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Ürün işleme ve kurutma tesisi</a:t>
          </a:r>
        </a:p>
      </dsp:txBody>
      <dsp:txXfrm>
        <a:off x="6431586" y="4248640"/>
        <a:ext cx="3854768" cy="985948"/>
      </dsp:txXfrm>
    </dsp:sp>
    <dsp:sp modelId="{A7D1ED9D-B9F9-4A69-95C6-D4A963251E32}">
      <dsp:nvSpPr>
        <dsp:cNvPr id="0" name=""/>
        <dsp:cNvSpPr/>
      </dsp:nvSpPr>
      <dsp:spPr>
        <a:xfrm>
          <a:off x="5911397" y="1337902"/>
          <a:ext cx="489514" cy="4712832"/>
        </a:xfrm>
        <a:custGeom>
          <a:avLst/>
          <a:gdLst/>
          <a:ahLst/>
          <a:cxnLst/>
          <a:rect l="0" t="0" r="0" b="0"/>
          <a:pathLst>
            <a:path>
              <a:moveTo>
                <a:pt x="0" y="0"/>
              </a:moveTo>
              <a:lnTo>
                <a:pt x="0" y="4712832"/>
              </a:lnTo>
              <a:lnTo>
                <a:pt x="489514" y="471283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F345D64-7B0E-4B2F-B448-D9EAE7E3600B}">
      <dsp:nvSpPr>
        <dsp:cNvPr id="0" name=""/>
        <dsp:cNvSpPr/>
      </dsp:nvSpPr>
      <dsp:spPr>
        <a:xfrm>
          <a:off x="6400912" y="5527086"/>
          <a:ext cx="3911944"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İhtisas Konusuna Uygun Fabrikalar</a:t>
          </a:r>
        </a:p>
      </dsp:txBody>
      <dsp:txXfrm>
        <a:off x="6431586" y="5557760"/>
        <a:ext cx="3850596" cy="985948"/>
      </dsp:txXfrm>
    </dsp:sp>
    <dsp:sp modelId="{74B027A2-ABB5-4F32-9748-B08A06B4DB18}">
      <dsp:nvSpPr>
        <dsp:cNvPr id="0" name=""/>
        <dsp:cNvSpPr/>
      </dsp:nvSpPr>
      <dsp:spPr>
        <a:xfrm>
          <a:off x="10840676" y="290606"/>
          <a:ext cx="4895145" cy="1047296"/>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tr-TR" sz="3300" b="1" kern="1200" dirty="0"/>
            <a:t>İDARİ ve SOSYAL ALANLAR</a:t>
          </a:r>
        </a:p>
      </dsp:txBody>
      <dsp:txXfrm>
        <a:off x="10871350" y="321280"/>
        <a:ext cx="4833797" cy="985948"/>
      </dsp:txXfrm>
    </dsp:sp>
    <dsp:sp modelId="{81A291FB-F6D9-44B5-92A6-8E44D3678761}">
      <dsp:nvSpPr>
        <dsp:cNvPr id="0" name=""/>
        <dsp:cNvSpPr/>
      </dsp:nvSpPr>
      <dsp:spPr>
        <a:xfrm>
          <a:off x="11330191" y="1337902"/>
          <a:ext cx="489514" cy="785472"/>
        </a:xfrm>
        <a:custGeom>
          <a:avLst/>
          <a:gdLst/>
          <a:ahLst/>
          <a:cxnLst/>
          <a:rect l="0" t="0" r="0" b="0"/>
          <a:pathLst>
            <a:path>
              <a:moveTo>
                <a:pt x="0" y="0"/>
              </a:moveTo>
              <a:lnTo>
                <a:pt x="0" y="785472"/>
              </a:lnTo>
              <a:lnTo>
                <a:pt x="489514" y="78547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E3C2AA30-A517-4C4F-A13E-03BBD3D30CDA}">
      <dsp:nvSpPr>
        <dsp:cNvPr id="0" name=""/>
        <dsp:cNvSpPr/>
      </dsp:nvSpPr>
      <dsp:spPr>
        <a:xfrm>
          <a:off x="11819705" y="159972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İdari bina ve güvenlik alanı</a:t>
          </a:r>
        </a:p>
      </dsp:txBody>
      <dsp:txXfrm>
        <a:off x="11850379" y="1630400"/>
        <a:ext cx="3854768" cy="985948"/>
      </dsp:txXfrm>
    </dsp:sp>
    <dsp:sp modelId="{F51F765F-587C-45F5-9105-95C2540845D2}">
      <dsp:nvSpPr>
        <dsp:cNvPr id="0" name=""/>
        <dsp:cNvSpPr/>
      </dsp:nvSpPr>
      <dsp:spPr>
        <a:xfrm>
          <a:off x="11330191" y="1337902"/>
          <a:ext cx="489514" cy="2094592"/>
        </a:xfrm>
        <a:custGeom>
          <a:avLst/>
          <a:gdLst/>
          <a:ahLst/>
          <a:cxnLst/>
          <a:rect l="0" t="0" r="0" b="0"/>
          <a:pathLst>
            <a:path>
              <a:moveTo>
                <a:pt x="0" y="0"/>
              </a:moveTo>
              <a:lnTo>
                <a:pt x="0" y="2094592"/>
              </a:lnTo>
              <a:lnTo>
                <a:pt x="489514" y="209459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078A517-9F73-40FB-A2E2-CCA3464F361E}">
      <dsp:nvSpPr>
        <dsp:cNvPr id="0" name=""/>
        <dsp:cNvSpPr/>
      </dsp:nvSpPr>
      <dsp:spPr>
        <a:xfrm>
          <a:off x="11819705" y="290884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Sosyal alanlar (sağlık ve eğitim merkezleri, kafeterya, alışveriş – merkezi, misafirhane </a:t>
          </a:r>
          <a:r>
            <a:rPr lang="tr-TR" sz="2200" kern="1200" dirty="0" err="1"/>
            <a:t>vb</a:t>
          </a:r>
          <a:r>
            <a:rPr lang="tr-TR" sz="2200" kern="1200" dirty="0"/>
            <a:t>)</a:t>
          </a:r>
        </a:p>
      </dsp:txBody>
      <dsp:txXfrm>
        <a:off x="11850379" y="2939520"/>
        <a:ext cx="3854768" cy="985948"/>
      </dsp:txXfrm>
    </dsp:sp>
    <dsp:sp modelId="{2FD40F46-2008-46BA-B69B-AB332EC32C48}">
      <dsp:nvSpPr>
        <dsp:cNvPr id="0" name=""/>
        <dsp:cNvSpPr/>
      </dsp:nvSpPr>
      <dsp:spPr>
        <a:xfrm>
          <a:off x="11330191" y="1337902"/>
          <a:ext cx="489514" cy="3403712"/>
        </a:xfrm>
        <a:custGeom>
          <a:avLst/>
          <a:gdLst/>
          <a:ahLst/>
          <a:cxnLst/>
          <a:rect l="0" t="0" r="0" b="0"/>
          <a:pathLst>
            <a:path>
              <a:moveTo>
                <a:pt x="0" y="0"/>
              </a:moveTo>
              <a:lnTo>
                <a:pt x="0" y="3403712"/>
              </a:lnTo>
              <a:lnTo>
                <a:pt x="489514" y="340371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E9E36420-F14E-4E09-B486-B6D21665B7F8}">
      <dsp:nvSpPr>
        <dsp:cNvPr id="0" name=""/>
        <dsp:cNvSpPr/>
      </dsp:nvSpPr>
      <dsp:spPr>
        <a:xfrm>
          <a:off x="11819705" y="421796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Lojistik Merkezi</a:t>
          </a:r>
        </a:p>
      </dsp:txBody>
      <dsp:txXfrm>
        <a:off x="11850379" y="4248640"/>
        <a:ext cx="3854768" cy="985948"/>
      </dsp:txXfrm>
    </dsp:sp>
    <dsp:sp modelId="{5BB1EA1B-6960-41F2-83B8-445A19913654}">
      <dsp:nvSpPr>
        <dsp:cNvPr id="0" name=""/>
        <dsp:cNvSpPr/>
      </dsp:nvSpPr>
      <dsp:spPr>
        <a:xfrm>
          <a:off x="11330191" y="1337902"/>
          <a:ext cx="489514" cy="4712832"/>
        </a:xfrm>
        <a:custGeom>
          <a:avLst/>
          <a:gdLst/>
          <a:ahLst/>
          <a:cxnLst/>
          <a:rect l="0" t="0" r="0" b="0"/>
          <a:pathLst>
            <a:path>
              <a:moveTo>
                <a:pt x="0" y="0"/>
              </a:moveTo>
              <a:lnTo>
                <a:pt x="0" y="4712832"/>
              </a:lnTo>
              <a:lnTo>
                <a:pt x="489514" y="471283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C9EB6A5-89E9-47DA-B665-FFF51602F135}">
      <dsp:nvSpPr>
        <dsp:cNvPr id="0" name=""/>
        <dsp:cNvSpPr/>
      </dsp:nvSpPr>
      <dsp:spPr>
        <a:xfrm>
          <a:off x="11819705" y="552708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Yeşil alanlar</a:t>
          </a:r>
        </a:p>
      </dsp:txBody>
      <dsp:txXfrm>
        <a:off x="11850379" y="5557760"/>
        <a:ext cx="3854768" cy="985948"/>
      </dsp:txXfrm>
    </dsp:sp>
    <dsp:sp modelId="{B0E0F985-84E9-4F75-9918-FAE073EDF6DA}">
      <dsp:nvSpPr>
        <dsp:cNvPr id="0" name=""/>
        <dsp:cNvSpPr/>
      </dsp:nvSpPr>
      <dsp:spPr>
        <a:xfrm>
          <a:off x="11330191" y="1337902"/>
          <a:ext cx="489514" cy="6021952"/>
        </a:xfrm>
        <a:custGeom>
          <a:avLst/>
          <a:gdLst/>
          <a:ahLst/>
          <a:cxnLst/>
          <a:rect l="0" t="0" r="0" b="0"/>
          <a:pathLst>
            <a:path>
              <a:moveTo>
                <a:pt x="0" y="0"/>
              </a:moveTo>
              <a:lnTo>
                <a:pt x="0" y="6021952"/>
              </a:lnTo>
              <a:lnTo>
                <a:pt x="489514" y="602195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445D8A6-71A3-474B-8363-DAFFB4D3B8E3}">
      <dsp:nvSpPr>
        <dsp:cNvPr id="0" name=""/>
        <dsp:cNvSpPr/>
      </dsp:nvSpPr>
      <dsp:spPr>
        <a:xfrm>
          <a:off x="11819705" y="6836206"/>
          <a:ext cx="4020963"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Eğitim Alanı</a:t>
          </a:r>
        </a:p>
      </dsp:txBody>
      <dsp:txXfrm>
        <a:off x="11850379" y="6866880"/>
        <a:ext cx="3959615" cy="985948"/>
      </dsp:txXfrm>
    </dsp:sp>
    <dsp:sp modelId="{80409AEC-0B07-4A73-96F8-1CEF18FB6810}">
      <dsp:nvSpPr>
        <dsp:cNvPr id="0" name=""/>
        <dsp:cNvSpPr/>
      </dsp:nvSpPr>
      <dsp:spPr>
        <a:xfrm>
          <a:off x="11330191" y="1337902"/>
          <a:ext cx="489514" cy="7331072"/>
        </a:xfrm>
        <a:custGeom>
          <a:avLst/>
          <a:gdLst/>
          <a:ahLst/>
          <a:cxnLst/>
          <a:rect l="0" t="0" r="0" b="0"/>
          <a:pathLst>
            <a:path>
              <a:moveTo>
                <a:pt x="0" y="0"/>
              </a:moveTo>
              <a:lnTo>
                <a:pt x="0" y="7331072"/>
              </a:lnTo>
              <a:lnTo>
                <a:pt x="489514" y="733107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1AB8FC1-4959-4586-A0A3-3579AD38F7DC}">
      <dsp:nvSpPr>
        <dsp:cNvPr id="0" name=""/>
        <dsp:cNvSpPr/>
      </dsp:nvSpPr>
      <dsp:spPr>
        <a:xfrm>
          <a:off x="11819705" y="8145326"/>
          <a:ext cx="3967995"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İtfaiye Merkezi</a:t>
          </a:r>
        </a:p>
      </dsp:txBody>
      <dsp:txXfrm>
        <a:off x="11850379" y="8176000"/>
        <a:ext cx="3906647" cy="985948"/>
      </dsp:txXfrm>
    </dsp:sp>
    <dsp:sp modelId="{B004EA19-715C-4A87-8706-9FDB6075B271}">
      <dsp:nvSpPr>
        <dsp:cNvPr id="0" name=""/>
        <dsp:cNvSpPr/>
      </dsp:nvSpPr>
      <dsp:spPr>
        <a:xfrm>
          <a:off x="16259470" y="290606"/>
          <a:ext cx="4895145" cy="1047296"/>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tr-TR" sz="3300" b="1" kern="1200" dirty="0"/>
            <a:t>TEKNİK ALT YAPI ALANLARI</a:t>
          </a:r>
        </a:p>
      </dsp:txBody>
      <dsp:txXfrm>
        <a:off x="16290144" y="321280"/>
        <a:ext cx="4833797" cy="985948"/>
      </dsp:txXfrm>
    </dsp:sp>
    <dsp:sp modelId="{A7F2BF9A-088F-45CA-9994-609F227042D6}">
      <dsp:nvSpPr>
        <dsp:cNvPr id="0" name=""/>
        <dsp:cNvSpPr/>
      </dsp:nvSpPr>
      <dsp:spPr>
        <a:xfrm>
          <a:off x="16748984" y="1337902"/>
          <a:ext cx="489514" cy="785472"/>
        </a:xfrm>
        <a:custGeom>
          <a:avLst/>
          <a:gdLst/>
          <a:ahLst/>
          <a:cxnLst/>
          <a:rect l="0" t="0" r="0" b="0"/>
          <a:pathLst>
            <a:path>
              <a:moveTo>
                <a:pt x="0" y="0"/>
              </a:moveTo>
              <a:lnTo>
                <a:pt x="0" y="785472"/>
              </a:lnTo>
              <a:lnTo>
                <a:pt x="489514" y="78547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8776490-A3C5-4709-A9B9-71ADFC498AC4}">
      <dsp:nvSpPr>
        <dsp:cNvPr id="0" name=""/>
        <dsp:cNvSpPr/>
      </dsp:nvSpPr>
      <dsp:spPr>
        <a:xfrm>
          <a:off x="17238499" y="159972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Makine ünitesi</a:t>
          </a:r>
        </a:p>
      </dsp:txBody>
      <dsp:txXfrm>
        <a:off x="17269173" y="1630400"/>
        <a:ext cx="3854768" cy="985948"/>
      </dsp:txXfrm>
    </dsp:sp>
    <dsp:sp modelId="{E6DF19CA-7202-49DF-8E8C-264C275A9465}">
      <dsp:nvSpPr>
        <dsp:cNvPr id="0" name=""/>
        <dsp:cNvSpPr/>
      </dsp:nvSpPr>
      <dsp:spPr>
        <a:xfrm>
          <a:off x="16748984" y="1337902"/>
          <a:ext cx="489514" cy="2094592"/>
        </a:xfrm>
        <a:custGeom>
          <a:avLst/>
          <a:gdLst/>
          <a:ahLst/>
          <a:cxnLst/>
          <a:rect l="0" t="0" r="0" b="0"/>
          <a:pathLst>
            <a:path>
              <a:moveTo>
                <a:pt x="0" y="0"/>
              </a:moveTo>
              <a:lnTo>
                <a:pt x="0" y="2094592"/>
              </a:lnTo>
              <a:lnTo>
                <a:pt x="489514" y="209459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DADE6C0-E042-4C47-A727-4BEF23D1A7CA}">
      <dsp:nvSpPr>
        <dsp:cNvPr id="0" name=""/>
        <dsp:cNvSpPr/>
      </dsp:nvSpPr>
      <dsp:spPr>
        <a:xfrm>
          <a:off x="17238499" y="290884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Karantina Merkezi</a:t>
          </a:r>
        </a:p>
      </dsp:txBody>
      <dsp:txXfrm>
        <a:off x="17269173" y="2939520"/>
        <a:ext cx="3854768" cy="985948"/>
      </dsp:txXfrm>
    </dsp:sp>
    <dsp:sp modelId="{1560B7EC-D5BD-4DF2-8815-914A5810F368}">
      <dsp:nvSpPr>
        <dsp:cNvPr id="0" name=""/>
        <dsp:cNvSpPr/>
      </dsp:nvSpPr>
      <dsp:spPr>
        <a:xfrm>
          <a:off x="16748984" y="1337902"/>
          <a:ext cx="489514" cy="3403712"/>
        </a:xfrm>
        <a:custGeom>
          <a:avLst/>
          <a:gdLst/>
          <a:ahLst/>
          <a:cxnLst/>
          <a:rect l="0" t="0" r="0" b="0"/>
          <a:pathLst>
            <a:path>
              <a:moveTo>
                <a:pt x="0" y="0"/>
              </a:moveTo>
              <a:lnTo>
                <a:pt x="0" y="3403712"/>
              </a:lnTo>
              <a:lnTo>
                <a:pt x="489514" y="340371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2F405B3-1438-4B75-B5B3-B22A6BD1E244}">
      <dsp:nvSpPr>
        <dsp:cNvPr id="0" name=""/>
        <dsp:cNvSpPr/>
      </dsp:nvSpPr>
      <dsp:spPr>
        <a:xfrm>
          <a:off x="17238499" y="421796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Su depolama alanı</a:t>
          </a:r>
        </a:p>
      </dsp:txBody>
      <dsp:txXfrm>
        <a:off x="17269173" y="4248640"/>
        <a:ext cx="3854768" cy="985948"/>
      </dsp:txXfrm>
    </dsp:sp>
    <dsp:sp modelId="{4654E396-DFDB-4208-AC3D-2CB7C579536C}">
      <dsp:nvSpPr>
        <dsp:cNvPr id="0" name=""/>
        <dsp:cNvSpPr/>
      </dsp:nvSpPr>
      <dsp:spPr>
        <a:xfrm>
          <a:off x="16748984" y="1337902"/>
          <a:ext cx="489514" cy="4712832"/>
        </a:xfrm>
        <a:custGeom>
          <a:avLst/>
          <a:gdLst/>
          <a:ahLst/>
          <a:cxnLst/>
          <a:rect l="0" t="0" r="0" b="0"/>
          <a:pathLst>
            <a:path>
              <a:moveTo>
                <a:pt x="0" y="0"/>
              </a:moveTo>
              <a:lnTo>
                <a:pt x="0" y="4712832"/>
              </a:lnTo>
              <a:lnTo>
                <a:pt x="489514" y="471283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CDAA3AF-DF30-40D7-9640-5D47FACC8515}">
      <dsp:nvSpPr>
        <dsp:cNvPr id="0" name=""/>
        <dsp:cNvSpPr/>
      </dsp:nvSpPr>
      <dsp:spPr>
        <a:xfrm>
          <a:off x="17238499" y="5527086"/>
          <a:ext cx="3916116"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a:t>Katı atık depolama ve geri kazanım alanı</a:t>
          </a:r>
        </a:p>
      </dsp:txBody>
      <dsp:txXfrm>
        <a:off x="17269173" y="5557760"/>
        <a:ext cx="3854768" cy="985948"/>
      </dsp:txXfrm>
    </dsp:sp>
    <dsp:sp modelId="{A02FF102-9484-4160-8900-5FA41EAC2E9D}">
      <dsp:nvSpPr>
        <dsp:cNvPr id="0" name=""/>
        <dsp:cNvSpPr/>
      </dsp:nvSpPr>
      <dsp:spPr>
        <a:xfrm>
          <a:off x="16748984" y="1337902"/>
          <a:ext cx="489514" cy="6021952"/>
        </a:xfrm>
        <a:custGeom>
          <a:avLst/>
          <a:gdLst/>
          <a:ahLst/>
          <a:cxnLst/>
          <a:rect l="0" t="0" r="0" b="0"/>
          <a:pathLst>
            <a:path>
              <a:moveTo>
                <a:pt x="0" y="0"/>
              </a:moveTo>
              <a:lnTo>
                <a:pt x="0" y="6021952"/>
              </a:lnTo>
              <a:lnTo>
                <a:pt x="489514" y="6021952"/>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D20F89AC-0BF8-4F64-8E0B-7CF468F2E9C2}">
      <dsp:nvSpPr>
        <dsp:cNvPr id="0" name=""/>
        <dsp:cNvSpPr/>
      </dsp:nvSpPr>
      <dsp:spPr>
        <a:xfrm>
          <a:off x="17238499" y="6836206"/>
          <a:ext cx="3850765" cy="1047296"/>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tr-TR" sz="2200" kern="1200" dirty="0" err="1"/>
            <a:t>Biogaz</a:t>
          </a:r>
          <a:r>
            <a:rPr lang="tr-TR" sz="2200" kern="1200" dirty="0"/>
            <a:t> Enerji Üretim Alanı</a:t>
          </a:r>
        </a:p>
      </dsp:txBody>
      <dsp:txXfrm>
        <a:off x="17269173" y="6866880"/>
        <a:ext cx="3789417" cy="985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17CDC-1B5F-499F-87FB-559A413EEC27}">
      <dsp:nvSpPr>
        <dsp:cNvPr id="0" name=""/>
        <dsp:cNvSpPr/>
      </dsp:nvSpPr>
      <dsp:spPr>
        <a:xfrm>
          <a:off x="6805" y="364329"/>
          <a:ext cx="6635377" cy="179962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6">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48488" tIns="199136" rIns="348488" bIns="199136" numCol="1" spcCol="1270" anchor="ctr" anchorCtr="0">
          <a:noAutofit/>
        </a:bodyPr>
        <a:lstStyle/>
        <a:p>
          <a:pPr marL="0" lvl="0" indent="0" algn="ctr" defTabSz="2178050">
            <a:lnSpc>
              <a:spcPct val="90000"/>
            </a:lnSpc>
            <a:spcBef>
              <a:spcPct val="0"/>
            </a:spcBef>
            <a:spcAft>
              <a:spcPct val="35000"/>
            </a:spcAft>
            <a:buNone/>
          </a:pPr>
          <a:r>
            <a:rPr lang="tr-TR" sz="4900" b="1" kern="1200" dirty="0">
              <a:latin typeface="Myriad Pro" panose="020B0503030403020204" pitchFamily="34" charset="0"/>
            </a:rPr>
            <a:t>AB Projelerinden Destek</a:t>
          </a:r>
        </a:p>
      </dsp:txBody>
      <dsp:txXfrm>
        <a:off x="6805" y="364329"/>
        <a:ext cx="6635377" cy="1799622"/>
      </dsp:txXfrm>
    </dsp:sp>
    <dsp:sp modelId="{C4C91AD8-77D3-4BB3-964C-6B024F8FE4E2}">
      <dsp:nvSpPr>
        <dsp:cNvPr id="0" name=""/>
        <dsp:cNvSpPr/>
      </dsp:nvSpPr>
      <dsp:spPr>
        <a:xfrm>
          <a:off x="6805" y="2163952"/>
          <a:ext cx="6635377" cy="5514704"/>
        </a:xfrm>
        <a:prstGeom prst="rect">
          <a:avLst/>
        </a:prstGeom>
        <a:solidFill>
          <a:schemeClr val="lt1">
            <a:alpha val="90000"/>
            <a:tint val="40000"/>
            <a:hueOff val="0"/>
            <a:satOff val="0"/>
            <a:lumOff val="0"/>
            <a:alphaOff val="0"/>
          </a:schemeClr>
        </a:solidFill>
        <a:ln w="6350" cap="flat" cmpd="sng" algn="ctr">
          <a:solidFill>
            <a:schemeClr val="accent6">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1366" tIns="261366" rIns="348488" bIns="392049" numCol="1" spcCol="1270" anchor="t" anchorCtr="0">
          <a:noAutofit/>
        </a:bodyPr>
        <a:lstStyle/>
        <a:p>
          <a:pPr marL="285750" lvl="1" indent="-285750" algn="l" defTabSz="2178050">
            <a:lnSpc>
              <a:spcPct val="90000"/>
            </a:lnSpc>
            <a:spcBef>
              <a:spcPct val="0"/>
            </a:spcBef>
            <a:spcAft>
              <a:spcPct val="15000"/>
            </a:spcAft>
            <a:buChar char="•"/>
          </a:pPr>
          <a:r>
            <a:rPr lang="tr-TR" sz="4900" kern="1200" dirty="0">
              <a:latin typeface="Myriad Pro" panose="020B0503030403020204" pitchFamily="34" charset="0"/>
            </a:rPr>
            <a:t>AB Destekli projelere başvurabilirsiniz. </a:t>
          </a:r>
        </a:p>
      </dsp:txBody>
      <dsp:txXfrm>
        <a:off x="6805" y="2163952"/>
        <a:ext cx="6635377" cy="5514704"/>
      </dsp:txXfrm>
    </dsp:sp>
    <dsp:sp modelId="{70E81863-1DF4-4A64-8CDD-D69109B0F18F}">
      <dsp:nvSpPr>
        <dsp:cNvPr id="0" name=""/>
        <dsp:cNvSpPr/>
      </dsp:nvSpPr>
      <dsp:spPr>
        <a:xfrm>
          <a:off x="7571135" y="364329"/>
          <a:ext cx="6635377" cy="179962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6">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48488" tIns="199136" rIns="348488" bIns="199136" numCol="1" spcCol="1270" anchor="ctr" anchorCtr="0">
          <a:noAutofit/>
        </a:bodyPr>
        <a:lstStyle/>
        <a:p>
          <a:pPr marL="0" lvl="0" indent="0" algn="ctr" defTabSz="2178050">
            <a:lnSpc>
              <a:spcPct val="90000"/>
            </a:lnSpc>
            <a:spcBef>
              <a:spcPct val="0"/>
            </a:spcBef>
            <a:spcAft>
              <a:spcPct val="35000"/>
            </a:spcAft>
            <a:buNone/>
          </a:pPr>
          <a:r>
            <a:rPr lang="tr-TR" sz="4900" b="1" kern="1200" dirty="0">
              <a:latin typeface="Myriad Pro" panose="020B0503030403020204" pitchFamily="34" charset="0"/>
            </a:rPr>
            <a:t>Kırsal Kalkınma Programları</a:t>
          </a:r>
        </a:p>
      </dsp:txBody>
      <dsp:txXfrm>
        <a:off x="7571135" y="364329"/>
        <a:ext cx="6635377" cy="1799622"/>
      </dsp:txXfrm>
    </dsp:sp>
    <dsp:sp modelId="{C83A325D-31EB-44D3-A1C0-9C8C329D8091}">
      <dsp:nvSpPr>
        <dsp:cNvPr id="0" name=""/>
        <dsp:cNvSpPr/>
      </dsp:nvSpPr>
      <dsp:spPr>
        <a:xfrm>
          <a:off x="7571135" y="2163952"/>
          <a:ext cx="6635377" cy="5514704"/>
        </a:xfrm>
        <a:prstGeom prst="rect">
          <a:avLst/>
        </a:prstGeom>
        <a:solidFill>
          <a:schemeClr val="lt1">
            <a:alpha val="90000"/>
            <a:tint val="40000"/>
            <a:hueOff val="0"/>
            <a:satOff val="0"/>
            <a:lumOff val="0"/>
            <a:alphaOff val="0"/>
          </a:schemeClr>
        </a:solidFill>
        <a:ln w="6350" cap="flat" cmpd="sng" algn="ctr">
          <a:solidFill>
            <a:schemeClr val="accent6">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1366" tIns="261366" rIns="348488" bIns="392049" numCol="1" spcCol="1270" anchor="t" anchorCtr="0">
          <a:noAutofit/>
        </a:bodyPr>
        <a:lstStyle/>
        <a:p>
          <a:pPr marL="285750" lvl="1" indent="-285750" algn="l" defTabSz="2178050">
            <a:lnSpc>
              <a:spcPct val="90000"/>
            </a:lnSpc>
            <a:spcBef>
              <a:spcPct val="0"/>
            </a:spcBef>
            <a:spcAft>
              <a:spcPct val="15000"/>
            </a:spcAft>
            <a:buChar char="•"/>
          </a:pPr>
          <a:r>
            <a:rPr lang="tr-TR" sz="4900" kern="1200" dirty="0">
              <a:latin typeface="Myriad Pro" panose="020B0503030403020204" pitchFamily="34" charset="0"/>
            </a:rPr>
            <a:t>Tarımsal üretim odaklı kalkınma projelerine başvurabilirsiniz. </a:t>
          </a:r>
        </a:p>
        <a:p>
          <a:pPr marL="285750" lvl="1" indent="-285750" algn="l" defTabSz="2178050">
            <a:lnSpc>
              <a:spcPct val="90000"/>
            </a:lnSpc>
            <a:spcBef>
              <a:spcPct val="0"/>
            </a:spcBef>
            <a:spcAft>
              <a:spcPct val="15000"/>
            </a:spcAft>
            <a:buChar char="•"/>
          </a:pPr>
          <a:r>
            <a:rPr lang="tr-TR" sz="4900" kern="1200" dirty="0">
              <a:latin typeface="Myriad Pro" panose="020B0503030403020204" pitchFamily="34" charset="0"/>
            </a:rPr>
            <a:t>KKYDP programı kapsamında 2.500.000 TL –’ye kadar hibe başvurusu </a:t>
          </a:r>
        </a:p>
      </dsp:txBody>
      <dsp:txXfrm>
        <a:off x="7571135" y="2163952"/>
        <a:ext cx="6635377" cy="5514704"/>
      </dsp:txXfrm>
    </dsp:sp>
    <dsp:sp modelId="{9D49EF68-673E-491C-B605-CFAE2DCFEDED}">
      <dsp:nvSpPr>
        <dsp:cNvPr id="0" name=""/>
        <dsp:cNvSpPr/>
      </dsp:nvSpPr>
      <dsp:spPr>
        <a:xfrm>
          <a:off x="15135466" y="364329"/>
          <a:ext cx="6635377" cy="179962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6">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48488" tIns="199136" rIns="348488" bIns="199136" numCol="1" spcCol="1270" anchor="ctr" anchorCtr="0">
          <a:noAutofit/>
        </a:bodyPr>
        <a:lstStyle/>
        <a:p>
          <a:pPr marL="0" lvl="0" indent="0" algn="ctr" defTabSz="2178050">
            <a:lnSpc>
              <a:spcPct val="90000"/>
            </a:lnSpc>
            <a:spcBef>
              <a:spcPct val="0"/>
            </a:spcBef>
            <a:spcAft>
              <a:spcPct val="35000"/>
            </a:spcAft>
            <a:buNone/>
          </a:pPr>
          <a:r>
            <a:rPr lang="tr-TR" sz="4900" b="1" kern="1200" dirty="0">
              <a:latin typeface="Myriad Pro" panose="020B0503030403020204" pitchFamily="34" charset="0"/>
            </a:rPr>
            <a:t>Ajanslar</a:t>
          </a:r>
        </a:p>
      </dsp:txBody>
      <dsp:txXfrm>
        <a:off x="15135466" y="364329"/>
        <a:ext cx="6635377" cy="1799622"/>
      </dsp:txXfrm>
    </dsp:sp>
    <dsp:sp modelId="{95BA6C54-0F82-4A5F-9BC0-59FE9072CE8B}">
      <dsp:nvSpPr>
        <dsp:cNvPr id="0" name=""/>
        <dsp:cNvSpPr/>
      </dsp:nvSpPr>
      <dsp:spPr>
        <a:xfrm>
          <a:off x="15135466" y="2163952"/>
          <a:ext cx="6635377" cy="5514704"/>
        </a:xfrm>
        <a:prstGeom prst="rect">
          <a:avLst/>
        </a:prstGeom>
        <a:solidFill>
          <a:schemeClr val="lt1">
            <a:alpha val="90000"/>
            <a:tint val="40000"/>
            <a:hueOff val="0"/>
            <a:satOff val="0"/>
            <a:lumOff val="0"/>
            <a:alphaOff val="0"/>
          </a:schemeClr>
        </a:solidFill>
        <a:ln w="6350" cap="flat" cmpd="sng" algn="ctr">
          <a:solidFill>
            <a:schemeClr val="accent6">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1366" tIns="261366" rIns="348488" bIns="392049" numCol="1" spcCol="1270" anchor="t" anchorCtr="0">
          <a:noAutofit/>
        </a:bodyPr>
        <a:lstStyle/>
        <a:p>
          <a:pPr marL="285750" lvl="1" indent="-285750" algn="l" defTabSz="2178050">
            <a:lnSpc>
              <a:spcPct val="90000"/>
            </a:lnSpc>
            <a:spcBef>
              <a:spcPct val="0"/>
            </a:spcBef>
            <a:spcAft>
              <a:spcPct val="15000"/>
            </a:spcAft>
            <a:buChar char="•"/>
          </a:pPr>
          <a:r>
            <a:rPr lang="tr-TR" sz="4900" kern="1200" dirty="0">
              <a:latin typeface="Myriad Pro" panose="020B0503030403020204" pitchFamily="34" charset="0"/>
            </a:rPr>
            <a:t>Ajansların yenilenebilir enerji ve tarım odaklı projelerine başvurabilirsiniz.</a:t>
          </a:r>
        </a:p>
      </dsp:txBody>
      <dsp:txXfrm>
        <a:off x="15135466" y="2163952"/>
        <a:ext cx="6635377" cy="551470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803502-3E98-4B36-8523-387C884FD8EA}" type="datetimeFigureOut">
              <a:rPr lang="tr-TR" smtClean="0"/>
              <a:t>06.11.2020</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F7D336-8F92-43FD-A8BC-1F1638DC1C8E}" type="slidenum">
              <a:rPr lang="tr-TR" smtClean="0"/>
              <a:t>‹#›</a:t>
            </a:fld>
            <a:endParaRPr lang="tr-TR"/>
          </a:p>
        </p:txBody>
      </p:sp>
    </p:spTree>
    <p:extLst>
      <p:ext uri="{BB962C8B-B14F-4D97-AF65-F5344CB8AC3E}">
        <p14:creationId xmlns:p14="http://schemas.microsoft.com/office/powerpoint/2010/main" val="2897451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216" marR="0" lvl="1" indent="-1251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L="1828433" marR="0" lvl="2" indent="-1233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L="2742651" marR="0" lvl="3" indent="-1215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L="3656867" marR="0" lvl="4" indent="-1196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L="4571086" marR="0" lvl="5" indent="-1178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L="5485303" marR="0" lvl="6" indent="-1160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L="6399520" marR="0" lvl="7" indent="-11419"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L="7313737" marR="0" lvl="8" indent="-1123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216" marR="0" lvl="1" indent="-1251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L="1828433" marR="0" lvl="2" indent="-1233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L="2742651" marR="0" lvl="3" indent="-1215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L="3656867" marR="0" lvl="4" indent="-1196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L="4571086" marR="0" lvl="5" indent="-1178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L="5485303" marR="0" lvl="6" indent="-1160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L="6399520" marR="0" lvl="7" indent="-11419"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L="7313737" marR="0" lvl="8" indent="-1123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216" marR="0" lvl="1" indent="-1251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L="1828433" marR="0" lvl="2" indent="-1233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L="2742651" marR="0" lvl="3" indent="-1215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L="3656867" marR="0" lvl="4" indent="-1196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L="4571086" marR="0" lvl="5" indent="-1178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L="5485303" marR="0" lvl="6" indent="-1160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L="6399520" marR="0" lvl="7" indent="-11419"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L="7313737" marR="0" lvl="8" indent="-1123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Shape 4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dirty="0">
              <a:solidFill>
                <a:schemeClr val="dk1"/>
              </a:solidFill>
              <a:latin typeface="Calibri"/>
              <a:ea typeface="Calibri"/>
              <a:cs typeface="Calibri"/>
              <a:sym typeface="Calibri"/>
            </a:endParaRPr>
          </a:p>
        </p:txBody>
      </p:sp>
      <p:sp>
        <p:nvSpPr>
          <p:cNvPr id="50" name="Shape 5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7711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1495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4707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3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56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2820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513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465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635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2290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940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0489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7490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12</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089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561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3047206" y="2244726"/>
            <a:ext cx="18283238" cy="4775200"/>
          </a:xfrm>
        </p:spPr>
        <p:txBody>
          <a:bodyPr anchor="b"/>
          <a:lstStyle>
            <a:lvl1pPr algn="ctr">
              <a:defRPr sz="11997"/>
            </a:lvl1pPr>
          </a:lstStyle>
          <a:p>
            <a:r>
              <a:rPr lang="tr-TR"/>
              <a:t>Asıl başlık stili için tıklatın</a:t>
            </a:r>
          </a:p>
        </p:txBody>
      </p:sp>
      <p:sp>
        <p:nvSpPr>
          <p:cNvPr id="3" name="Alt Başlık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tr-TR"/>
              <a:t>Asıl alt başlık stilini düzenlemek için tıklayın</a:t>
            </a:r>
          </a:p>
        </p:txBody>
      </p:sp>
      <p:sp>
        <p:nvSpPr>
          <p:cNvPr id="4" name="Veri Yer Tutucusu 3"/>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5" name="Altbilgi Yer Tutucusu 4"/>
          <p:cNvSpPr>
            <a:spLocks noGrp="1"/>
          </p:cNvSpPr>
          <p:nvPr>
            <p:ph type="ftr" sz="quarter" idx="11"/>
          </p:nvPr>
        </p:nvSpPr>
        <p:spPr>
          <a:xfrm>
            <a:off x="8075097" y="12712701"/>
            <a:ext cx="8227457" cy="730250"/>
          </a:xfrm>
          <a:prstGeom prst="rect">
            <a:avLst/>
          </a:prstGeom>
        </p:spPr>
        <p:txBody>
          <a:bodyPr/>
          <a:lstStyle/>
          <a:p>
            <a:r>
              <a:rPr lang="tr-TR" dirty="0"/>
              <a:t>01.10.2018</a:t>
            </a:r>
          </a:p>
        </p:txBody>
      </p:sp>
      <p:sp>
        <p:nvSpPr>
          <p:cNvPr id="6" name="Slayt Numarası Yer Tutucusu 5"/>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49091586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5" name="Altbilgi Yer Tutucusu 4"/>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6" name="Slayt Numarası Yer Tutucusu 5"/>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12420990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17445256" y="730250"/>
            <a:ext cx="5256431" cy="11623676"/>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1675963" y="730250"/>
            <a:ext cx="15464572" cy="11623676"/>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5" name="Altbilgi Yer Tutucusu 4"/>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6" name="Slayt Numarası Yer Tutucusu 5"/>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4212463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Background with image">
  <p:cSld name="Big Background with image">
    <p:spTree>
      <p:nvGrpSpPr>
        <p:cNvPr id="1" name="Shape 19"/>
        <p:cNvGrpSpPr/>
        <p:nvPr/>
      </p:nvGrpSpPr>
      <p:grpSpPr>
        <a:xfrm>
          <a:off x="0" y="0"/>
          <a:ext cx="0" cy="0"/>
          <a:chOff x="0" y="0"/>
          <a:chExt cx="0" cy="0"/>
        </a:xfrm>
      </p:grpSpPr>
      <p:sp>
        <p:nvSpPr>
          <p:cNvPr id="20" name="Shape 20"/>
          <p:cNvSpPr>
            <a:spLocks noGrp="1"/>
          </p:cNvSpPr>
          <p:nvPr>
            <p:ph type="pic" idx="2"/>
          </p:nvPr>
        </p:nvSpPr>
        <p:spPr>
          <a:xfrm>
            <a:off x="0" y="0"/>
            <a:ext cx="24377649" cy="137160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2000"/>
              </a:spcBef>
              <a:spcAft>
                <a:spcPts val="0"/>
              </a:spcAft>
              <a:buClr>
                <a:srgbClr val="D8D8D8"/>
              </a:buClr>
              <a:buSzPts val="1400"/>
              <a:buFont typeface="Arial"/>
              <a:buNone/>
              <a:defRPr sz="2800" b="0" i="0" u="none" strike="noStrike" cap="none">
                <a:solidFill>
                  <a:srgbClr val="D8D8D8"/>
                </a:solidFill>
                <a:latin typeface="Calibri"/>
                <a:ea typeface="Calibri"/>
                <a:cs typeface="Calibri"/>
                <a:sym typeface="Calibri"/>
              </a:defRPr>
            </a:lvl1pPr>
            <a:lvl2pPr marL="1371257" marR="0" lvl="1" indent="-469557" algn="l" rtl="0">
              <a:lnSpc>
                <a:spcPct val="90000"/>
              </a:lnSpc>
              <a:spcBef>
                <a:spcPts val="1000"/>
              </a:spcBef>
              <a:spcAft>
                <a:spcPts val="0"/>
              </a:spcAft>
              <a:buClr>
                <a:schemeClr val="dk1"/>
              </a:buClr>
              <a:buSzPts val="4799"/>
              <a:buFont typeface="Arial"/>
              <a:buChar char="•"/>
              <a:defRPr sz="4799" b="0" i="0" u="none" strike="noStrike" cap="none">
                <a:solidFill>
                  <a:schemeClr val="dk1"/>
                </a:solidFill>
                <a:latin typeface="Calibri"/>
                <a:ea typeface="Calibri"/>
                <a:cs typeface="Calibri"/>
                <a:sym typeface="Calibri"/>
              </a:defRPr>
            </a:lvl2pPr>
            <a:lvl3pPr marL="2285429" marR="0" lvl="2" indent="-469328" algn="l" rtl="0">
              <a:lnSpc>
                <a:spcPct val="90000"/>
              </a:lnSpc>
              <a:spcBef>
                <a:spcPts val="1000"/>
              </a:spcBef>
              <a:spcAft>
                <a:spcPts val="0"/>
              </a:spcAft>
              <a:buClr>
                <a:schemeClr val="dk1"/>
              </a:buClr>
              <a:buSzPts val="3999"/>
              <a:buFont typeface="Arial"/>
              <a:buChar char="•"/>
              <a:defRPr sz="3999" b="0" i="0" u="none" strike="noStrike" cap="none">
                <a:solidFill>
                  <a:schemeClr val="dk1"/>
                </a:solidFill>
                <a:latin typeface="Calibri"/>
                <a:ea typeface="Calibri"/>
                <a:cs typeface="Calibri"/>
                <a:sym typeface="Calibri"/>
              </a:defRPr>
            </a:lvl3pPr>
            <a:lvl4pPr marL="3199600" marR="0" lvl="3" indent="-469100"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4pPr>
            <a:lvl5pPr marL="4113771" marR="0" lvl="4" indent="-468871"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5pPr>
            <a:lvl6pPr marL="5027943" marR="0" lvl="5" indent="-468643"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6pPr>
            <a:lvl7pPr marL="5942114" marR="0" lvl="6" indent="-468414"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7pPr>
            <a:lvl8pPr marL="6856286" marR="0" lvl="7" indent="-46818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8pPr>
            <a:lvl9pPr marL="7770456" marR="0" lvl="8" indent="-46795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646515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siness Model">
  <p:cSld name="1_Business Model">
    <p:spTree>
      <p:nvGrpSpPr>
        <p:cNvPr id="1" name="Shape 21"/>
        <p:cNvGrpSpPr/>
        <p:nvPr/>
      </p:nvGrpSpPr>
      <p:grpSpPr>
        <a:xfrm>
          <a:off x="0" y="0"/>
          <a:ext cx="0" cy="0"/>
          <a:chOff x="0" y="0"/>
          <a:chExt cx="0" cy="0"/>
        </a:xfrm>
      </p:grpSpPr>
      <p:sp>
        <p:nvSpPr>
          <p:cNvPr id="22" name="Shape 22"/>
          <p:cNvSpPr>
            <a:spLocks noGrp="1"/>
          </p:cNvSpPr>
          <p:nvPr>
            <p:ph type="pic" idx="2"/>
          </p:nvPr>
        </p:nvSpPr>
        <p:spPr>
          <a:xfrm>
            <a:off x="1727123" y="3643756"/>
            <a:ext cx="20811893" cy="4973444"/>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2000"/>
              </a:spcBef>
              <a:spcAft>
                <a:spcPts val="0"/>
              </a:spcAft>
              <a:buClr>
                <a:srgbClr val="D8D8D8"/>
              </a:buClr>
              <a:buSzPts val="1400"/>
              <a:buFont typeface="Arial"/>
              <a:buNone/>
              <a:defRPr sz="2800" b="0" i="0" u="none" strike="noStrike" cap="none">
                <a:solidFill>
                  <a:srgbClr val="D8D8D8"/>
                </a:solidFill>
                <a:latin typeface="Calibri"/>
                <a:ea typeface="Calibri"/>
                <a:cs typeface="Calibri"/>
                <a:sym typeface="Calibri"/>
              </a:defRPr>
            </a:lvl1pPr>
            <a:lvl2pPr marL="1371257" marR="0" lvl="1" indent="-469557" algn="l" rtl="0">
              <a:lnSpc>
                <a:spcPct val="90000"/>
              </a:lnSpc>
              <a:spcBef>
                <a:spcPts val="1000"/>
              </a:spcBef>
              <a:spcAft>
                <a:spcPts val="0"/>
              </a:spcAft>
              <a:buClr>
                <a:schemeClr val="dk1"/>
              </a:buClr>
              <a:buSzPts val="4799"/>
              <a:buFont typeface="Arial"/>
              <a:buChar char="•"/>
              <a:defRPr sz="4799" b="0" i="0" u="none" strike="noStrike" cap="none">
                <a:solidFill>
                  <a:schemeClr val="dk1"/>
                </a:solidFill>
                <a:latin typeface="Calibri"/>
                <a:ea typeface="Calibri"/>
                <a:cs typeface="Calibri"/>
                <a:sym typeface="Calibri"/>
              </a:defRPr>
            </a:lvl2pPr>
            <a:lvl3pPr marL="2285429" marR="0" lvl="2" indent="-469328" algn="l" rtl="0">
              <a:lnSpc>
                <a:spcPct val="90000"/>
              </a:lnSpc>
              <a:spcBef>
                <a:spcPts val="1000"/>
              </a:spcBef>
              <a:spcAft>
                <a:spcPts val="0"/>
              </a:spcAft>
              <a:buClr>
                <a:schemeClr val="dk1"/>
              </a:buClr>
              <a:buSzPts val="3999"/>
              <a:buFont typeface="Arial"/>
              <a:buChar char="•"/>
              <a:defRPr sz="3999" b="0" i="0" u="none" strike="noStrike" cap="none">
                <a:solidFill>
                  <a:schemeClr val="dk1"/>
                </a:solidFill>
                <a:latin typeface="Calibri"/>
                <a:ea typeface="Calibri"/>
                <a:cs typeface="Calibri"/>
                <a:sym typeface="Calibri"/>
              </a:defRPr>
            </a:lvl3pPr>
            <a:lvl4pPr marL="3199600" marR="0" lvl="3" indent="-469100"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4pPr>
            <a:lvl5pPr marL="4113771" marR="0" lvl="4" indent="-468871"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5pPr>
            <a:lvl6pPr marL="5027943" marR="0" lvl="5" indent="-468643"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6pPr>
            <a:lvl7pPr marL="5942114" marR="0" lvl="6" indent="-468414"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7pPr>
            <a:lvl8pPr marL="6856286" marR="0" lvl="7" indent="-46818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8pPr>
            <a:lvl9pPr marL="7770456" marR="0" lvl="8" indent="-46795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9pPr>
          </a:lstStyle>
          <a:p>
            <a:endParaRPr/>
          </a:p>
        </p:txBody>
      </p:sp>
      <p:sp>
        <p:nvSpPr>
          <p:cNvPr id="3" name="Altbilgi Yer Tutucusu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r>
              <a:rPr lang="tr-TR" dirty="0"/>
              <a:t>07.11.2019</a:t>
            </a:r>
          </a:p>
        </p:txBody>
      </p:sp>
    </p:spTree>
    <p:extLst>
      <p:ext uri="{BB962C8B-B14F-4D97-AF65-F5344CB8AC3E}">
        <p14:creationId xmlns:p14="http://schemas.microsoft.com/office/powerpoint/2010/main" val="1927733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siness Model" userDrawn="1">
  <p:cSld name="1_Business Model">
    <p:spTree>
      <p:nvGrpSpPr>
        <p:cNvPr id="1" name="Shape 21"/>
        <p:cNvGrpSpPr/>
        <p:nvPr/>
      </p:nvGrpSpPr>
      <p:grpSpPr>
        <a:xfrm>
          <a:off x="0" y="0"/>
          <a:ext cx="0" cy="0"/>
          <a:chOff x="0" y="0"/>
          <a:chExt cx="0" cy="0"/>
        </a:xfrm>
      </p:grpSpPr>
      <p:sp>
        <p:nvSpPr>
          <p:cNvPr id="22" name="Shape 22"/>
          <p:cNvSpPr>
            <a:spLocks noGrp="1"/>
          </p:cNvSpPr>
          <p:nvPr>
            <p:ph type="pic" idx="2"/>
          </p:nvPr>
        </p:nvSpPr>
        <p:spPr>
          <a:xfrm>
            <a:off x="1727123" y="3643756"/>
            <a:ext cx="20811893" cy="4973444"/>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2000"/>
              </a:spcBef>
              <a:spcAft>
                <a:spcPts val="0"/>
              </a:spcAft>
              <a:buClr>
                <a:srgbClr val="D8D8D8"/>
              </a:buClr>
              <a:buSzPts val="1400"/>
              <a:buFont typeface="Arial"/>
              <a:buNone/>
              <a:defRPr sz="2800" b="0" i="0" u="none" strike="noStrike" cap="none">
                <a:solidFill>
                  <a:srgbClr val="D8D8D8"/>
                </a:solidFill>
                <a:latin typeface="Calibri"/>
                <a:ea typeface="Calibri"/>
                <a:cs typeface="Calibri"/>
                <a:sym typeface="Calibri"/>
              </a:defRPr>
            </a:lvl1pPr>
            <a:lvl2pPr marL="1371257" marR="0" lvl="1" indent="-469557" algn="l" rtl="0">
              <a:lnSpc>
                <a:spcPct val="90000"/>
              </a:lnSpc>
              <a:spcBef>
                <a:spcPts val="1000"/>
              </a:spcBef>
              <a:spcAft>
                <a:spcPts val="0"/>
              </a:spcAft>
              <a:buClr>
                <a:schemeClr val="dk1"/>
              </a:buClr>
              <a:buSzPts val="4799"/>
              <a:buFont typeface="Arial"/>
              <a:buChar char="•"/>
              <a:defRPr sz="4799" b="0" i="0" u="none" strike="noStrike" cap="none">
                <a:solidFill>
                  <a:schemeClr val="dk1"/>
                </a:solidFill>
                <a:latin typeface="Calibri"/>
                <a:ea typeface="Calibri"/>
                <a:cs typeface="Calibri"/>
                <a:sym typeface="Calibri"/>
              </a:defRPr>
            </a:lvl2pPr>
            <a:lvl3pPr marL="2285429" marR="0" lvl="2" indent="-469328" algn="l" rtl="0">
              <a:lnSpc>
                <a:spcPct val="90000"/>
              </a:lnSpc>
              <a:spcBef>
                <a:spcPts val="1000"/>
              </a:spcBef>
              <a:spcAft>
                <a:spcPts val="0"/>
              </a:spcAft>
              <a:buClr>
                <a:schemeClr val="dk1"/>
              </a:buClr>
              <a:buSzPts val="3999"/>
              <a:buFont typeface="Arial"/>
              <a:buChar char="•"/>
              <a:defRPr sz="3999" b="0" i="0" u="none" strike="noStrike" cap="none">
                <a:solidFill>
                  <a:schemeClr val="dk1"/>
                </a:solidFill>
                <a:latin typeface="Calibri"/>
                <a:ea typeface="Calibri"/>
                <a:cs typeface="Calibri"/>
                <a:sym typeface="Calibri"/>
              </a:defRPr>
            </a:lvl3pPr>
            <a:lvl4pPr marL="3199600" marR="0" lvl="3" indent="-469100"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4pPr>
            <a:lvl5pPr marL="4113771" marR="0" lvl="4" indent="-468871"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5pPr>
            <a:lvl6pPr marL="5027943" marR="0" lvl="5" indent="-468643"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6pPr>
            <a:lvl7pPr marL="5942114" marR="0" lvl="6" indent="-468414"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7pPr>
            <a:lvl8pPr marL="6856286" marR="0" lvl="7" indent="-46818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8pPr>
            <a:lvl9pPr marL="7770456" marR="0" lvl="8" indent="-46795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9pPr>
          </a:lstStyle>
          <a:p>
            <a:endParaRPr/>
          </a:p>
        </p:txBody>
      </p:sp>
      <p:sp>
        <p:nvSpPr>
          <p:cNvPr id="3" name="İçerik Yer Tutucusu 2"/>
          <p:cNvSpPr>
            <a:spLocks noGrp="1"/>
          </p:cNvSpPr>
          <p:nvPr>
            <p:ph sz="quarter" idx="10"/>
          </p:nvPr>
        </p:nvSpPr>
        <p:spPr>
          <a:xfrm>
            <a:off x="8001000" y="2079625"/>
            <a:ext cx="914400" cy="9144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400053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5" name="Altbilgi Yer Tutucusu 4"/>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6" name="Slayt Numarası Yer Tutucusu 5"/>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413052507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1663267" y="3419477"/>
            <a:ext cx="21025723" cy="5705474"/>
          </a:xfrm>
        </p:spPr>
        <p:txBody>
          <a:bodyPr anchor="b"/>
          <a:lstStyle>
            <a:lvl1pPr>
              <a:defRPr sz="11997"/>
            </a:lvl1pPr>
          </a:lstStyle>
          <a:p>
            <a:r>
              <a:rPr lang="tr-TR"/>
              <a:t>Asıl başlık stili için tıklatın</a:t>
            </a:r>
          </a:p>
        </p:txBody>
      </p:sp>
      <p:sp>
        <p:nvSpPr>
          <p:cNvPr id="3" name="Metin Yer Tutucusu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5" name="Altbilgi Yer Tutucusu 4"/>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6" name="Slayt Numarası Yer Tutucusu 5"/>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376186042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1675964" y="3651250"/>
            <a:ext cx="10360501" cy="8702676"/>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12341185" y="3651250"/>
            <a:ext cx="10360501" cy="8702676"/>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6" name="Altbilgi Yer Tutucusu 5"/>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7" name="Slayt Numarası Yer Tutucusu 6"/>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89200201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1679139" y="730251"/>
            <a:ext cx="21025723" cy="2651126"/>
          </a:xfrm>
        </p:spPr>
        <p:txBody>
          <a:bodyPr/>
          <a:lstStyle/>
          <a:p>
            <a:r>
              <a:rPr lang="tr-TR"/>
              <a:t>Asıl başlık stili için tıklatın</a:t>
            </a:r>
          </a:p>
        </p:txBody>
      </p:sp>
      <p:sp>
        <p:nvSpPr>
          <p:cNvPr id="3" name="Metin Yer Tutucusu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tr-TR"/>
              <a:t>Asıl metin stillerini düzenle</a:t>
            </a:r>
          </a:p>
        </p:txBody>
      </p:sp>
      <p:sp>
        <p:nvSpPr>
          <p:cNvPr id="4" name="İçerik Yer Tutucusu 3"/>
          <p:cNvSpPr>
            <a:spLocks noGrp="1"/>
          </p:cNvSpPr>
          <p:nvPr>
            <p:ph sz="half" idx="2"/>
          </p:nvPr>
        </p:nvSpPr>
        <p:spPr>
          <a:xfrm>
            <a:off x="1679139" y="5010150"/>
            <a:ext cx="10312888" cy="7369176"/>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tr-TR"/>
              <a:t>Asıl metin stillerini düzenle</a:t>
            </a:r>
          </a:p>
        </p:txBody>
      </p:sp>
      <p:sp>
        <p:nvSpPr>
          <p:cNvPr id="6" name="İçerik Yer Tutucusu 5"/>
          <p:cNvSpPr>
            <a:spLocks noGrp="1"/>
          </p:cNvSpPr>
          <p:nvPr>
            <p:ph sz="quarter" idx="4"/>
          </p:nvPr>
        </p:nvSpPr>
        <p:spPr>
          <a:xfrm>
            <a:off x="12341186" y="5010150"/>
            <a:ext cx="10363676" cy="7369176"/>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8" name="Altbilgi Yer Tutucusu 7"/>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9" name="Slayt Numarası Yer Tutucusu 8"/>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89098028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4" name="Altbilgi Yer Tutucusu 3"/>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5" name="Slayt Numarası Yer Tutucusu 4"/>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28214607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3" name="Altbilgi Yer Tutucusu 2"/>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4" name="Slayt Numarası Yer Tutucusu 3"/>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240802500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1679140" y="914400"/>
            <a:ext cx="7862426" cy="3200400"/>
          </a:xfrm>
        </p:spPr>
        <p:txBody>
          <a:bodyPr anchor="b"/>
          <a:lstStyle>
            <a:lvl1pPr>
              <a:defRPr sz="6398"/>
            </a:lvl1pPr>
          </a:lstStyle>
          <a:p>
            <a:r>
              <a:rPr lang="tr-TR"/>
              <a:t>Asıl başlık stili için tıklatın</a:t>
            </a:r>
          </a:p>
        </p:txBody>
      </p:sp>
      <p:sp>
        <p:nvSpPr>
          <p:cNvPr id="3" name="İçerik Yer Tutucusu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tr-TR"/>
              <a:t>Asıl metin stillerini düzenle</a:t>
            </a:r>
          </a:p>
        </p:txBody>
      </p:sp>
      <p:sp>
        <p:nvSpPr>
          <p:cNvPr id="5" name="Veri Yer Tutucusu 4"/>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6" name="Altbilgi Yer Tutucusu 5"/>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7" name="Slayt Numarası Yer Tutucusu 6"/>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3461581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1679140" y="914400"/>
            <a:ext cx="7862426" cy="3200400"/>
          </a:xfrm>
        </p:spPr>
        <p:txBody>
          <a:bodyPr anchor="b"/>
          <a:lstStyle>
            <a:lvl1pPr>
              <a:defRPr sz="6398"/>
            </a:lvl1pPr>
          </a:lstStyle>
          <a:p>
            <a:r>
              <a:rPr lang="tr-TR"/>
              <a:t>Asıl başlık stili için tıklatın</a:t>
            </a:r>
          </a:p>
        </p:txBody>
      </p:sp>
      <p:sp>
        <p:nvSpPr>
          <p:cNvPr id="3" name="Resim Yer Tutucusu 2"/>
          <p:cNvSpPr>
            <a:spLocks noGrp="1"/>
          </p:cNvSpPr>
          <p:nvPr>
            <p:ph type="pic" idx="1"/>
          </p:nvPr>
        </p:nvSpPr>
        <p:spPr>
          <a:xfrm>
            <a:off x="10363677" y="1974851"/>
            <a:ext cx="12341185" cy="9747250"/>
          </a:xfrm>
        </p:spPr>
        <p:txBody>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endParaRPr lang="tr-TR"/>
          </a:p>
        </p:txBody>
      </p:sp>
      <p:sp>
        <p:nvSpPr>
          <p:cNvPr id="4" name="Metin Yer Tutucusu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tr-TR"/>
              <a:t>Asıl metin stillerini düzenle</a:t>
            </a:r>
          </a:p>
        </p:txBody>
      </p:sp>
      <p:sp>
        <p:nvSpPr>
          <p:cNvPr id="5" name="Veri Yer Tutucusu 4"/>
          <p:cNvSpPr>
            <a:spLocks noGrp="1"/>
          </p:cNvSpPr>
          <p:nvPr>
            <p:ph type="dt" sz="half" idx="10"/>
          </p:nvPr>
        </p:nvSpPr>
        <p:spPr>
          <a:xfrm>
            <a:off x="1675964" y="12712701"/>
            <a:ext cx="5484971" cy="730250"/>
          </a:xfrm>
          <a:prstGeom prst="rect">
            <a:avLst/>
          </a:prstGeom>
        </p:spPr>
        <p:txBody>
          <a:bodyPr/>
          <a:lstStyle/>
          <a:p>
            <a:endParaRPr lang="tr-TR" dirty="0"/>
          </a:p>
        </p:txBody>
      </p:sp>
      <p:sp>
        <p:nvSpPr>
          <p:cNvPr id="6" name="Altbilgi Yer Tutucusu 5"/>
          <p:cNvSpPr>
            <a:spLocks noGrp="1"/>
          </p:cNvSpPr>
          <p:nvPr>
            <p:ph type="ftr" sz="quarter" idx="11"/>
          </p:nvPr>
        </p:nvSpPr>
        <p:spPr>
          <a:xfrm>
            <a:off x="8075097" y="12712701"/>
            <a:ext cx="8227457" cy="730250"/>
          </a:xfrm>
          <a:prstGeom prst="rect">
            <a:avLst/>
          </a:prstGeom>
        </p:spPr>
        <p:txBody>
          <a:bodyPr/>
          <a:lstStyle/>
          <a:p>
            <a:endParaRPr lang="tr-TR" dirty="0"/>
          </a:p>
        </p:txBody>
      </p:sp>
      <p:sp>
        <p:nvSpPr>
          <p:cNvPr id="7" name="Slayt Numarası Yer Tutucusu 6"/>
          <p:cNvSpPr>
            <a:spLocks noGrp="1"/>
          </p:cNvSpPr>
          <p:nvPr>
            <p:ph type="sldNum" sz="quarter" idx="12"/>
          </p:nvPr>
        </p:nvSpPr>
        <p:spPr>
          <a:xfrm>
            <a:off x="17216715" y="12712701"/>
            <a:ext cx="5484971" cy="730250"/>
          </a:xfrm>
          <a:prstGeom prst="rect">
            <a:avLst/>
          </a:prstGeom>
        </p:spPr>
        <p:txBody>
          <a:bodyPr/>
          <a:lstStyle/>
          <a:p>
            <a:pPr marL="0" lvl="0" indent="0">
              <a:spcBef>
                <a:spcPts val="0"/>
              </a:spcBef>
              <a:spcAft>
                <a:spcPts val="0"/>
              </a:spcAft>
              <a:buNone/>
            </a:pPr>
            <a:fld id="{00000000-1234-1234-1234-123412341234}" type="slidenum">
              <a:rPr lang="tr-TR" smtClean="0"/>
              <a:t>‹#›</a:t>
            </a:fld>
            <a:endParaRPr lang="tr-TR" dirty="0"/>
          </a:p>
        </p:txBody>
      </p:sp>
    </p:spTree>
    <p:extLst>
      <p:ext uri="{BB962C8B-B14F-4D97-AF65-F5344CB8AC3E}">
        <p14:creationId xmlns:p14="http://schemas.microsoft.com/office/powerpoint/2010/main" val="16798538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endParaRPr lang="tr-TR" dirty="0"/>
          </a:p>
        </p:txBody>
      </p:sp>
      <p:sp>
        <p:nvSpPr>
          <p:cNvPr id="3" name="Metin Yer Tutucusu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7" name="Shape 16"/>
          <p:cNvSpPr txBox="1"/>
          <p:nvPr userDrawn="1"/>
        </p:nvSpPr>
        <p:spPr>
          <a:xfrm>
            <a:off x="22108091" y="12799648"/>
            <a:ext cx="688399" cy="492406"/>
          </a:xfrm>
          <a:prstGeom prst="rect">
            <a:avLst/>
          </a:prstGeom>
          <a:noFill/>
          <a:ln>
            <a:noFill/>
          </a:ln>
        </p:spPr>
        <p:txBody>
          <a:bodyPr spcFirstLastPara="1" wrap="square" lIns="182825" tIns="91400" rIns="182825" bIns="91400" anchor="t" anchorCtr="0">
            <a:noAutofit/>
          </a:bodyPr>
          <a:lstStyle/>
          <a:p>
            <a:pPr marL="0" marR="0" lvl="0" indent="0" algn="ctr" rtl="0">
              <a:spcBef>
                <a:spcPts val="0"/>
              </a:spcBef>
              <a:spcAft>
                <a:spcPts val="0"/>
              </a:spcAft>
              <a:buNone/>
            </a:pPr>
            <a:fld id="{00000000-1234-1234-1234-123412341234}" type="slidenum">
              <a:rPr lang="tr-TR" sz="2400" b="0" i="0" u="none" strike="noStrike" cap="none" smtClean="0">
                <a:solidFill>
                  <a:srgbClr val="488AB1"/>
                </a:solidFill>
                <a:latin typeface="Source Sans Pro"/>
                <a:ea typeface="Source Sans Pro"/>
                <a:cs typeface="Source Sans Pro"/>
                <a:sym typeface="Source Sans Pro"/>
              </a:rPr>
              <a:t>‹#›</a:t>
            </a:fld>
            <a:endParaRPr sz="3200" b="0" i="0" u="none" strike="noStrike" cap="none" dirty="0">
              <a:solidFill>
                <a:srgbClr val="488AB1"/>
              </a:solidFill>
              <a:latin typeface="Source Sans Pro"/>
              <a:ea typeface="Source Sans Pro"/>
              <a:cs typeface="Source Sans Pro"/>
              <a:sym typeface="Source Sans Pro"/>
            </a:endParaRPr>
          </a:p>
        </p:txBody>
      </p:sp>
      <p:sp>
        <p:nvSpPr>
          <p:cNvPr id="10" name="Dikdörtgen 9"/>
          <p:cNvSpPr/>
          <p:nvPr userDrawn="1"/>
        </p:nvSpPr>
        <p:spPr>
          <a:xfrm>
            <a:off x="24072980" y="0"/>
            <a:ext cx="304669" cy="13716000"/>
          </a:xfrm>
          <a:prstGeom prst="rect">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Shape 843"/>
          <p:cNvSpPr/>
          <p:nvPr userDrawn="1"/>
        </p:nvSpPr>
        <p:spPr>
          <a:xfrm>
            <a:off x="1675963" y="2103120"/>
            <a:ext cx="21025723" cy="237744"/>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8" name="Dikdörtgen 17"/>
          <p:cNvSpPr/>
          <p:nvPr userDrawn="1"/>
        </p:nvSpPr>
        <p:spPr>
          <a:xfrm>
            <a:off x="2" y="0"/>
            <a:ext cx="304669" cy="13716000"/>
          </a:xfrm>
          <a:prstGeom prst="rect">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userDrawn="1"/>
        </p:nvSpPr>
        <p:spPr>
          <a:xfrm>
            <a:off x="671804" y="3153747"/>
            <a:ext cx="4907902" cy="49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75962" y="732452"/>
            <a:ext cx="9313771" cy="1269114"/>
          </a:xfrm>
          <a:prstGeom prst="rect">
            <a:avLst/>
          </a:prstGeom>
        </p:spPr>
      </p:pic>
    </p:spTree>
    <p:extLst>
      <p:ext uri="{BB962C8B-B14F-4D97-AF65-F5344CB8AC3E}">
        <p14:creationId xmlns:p14="http://schemas.microsoft.com/office/powerpoint/2010/main" val="415852411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2" r:id="rId13"/>
    <p:sldLayoutId id="2147483673" r:id="rId14"/>
  </p:sldLayoutIdLst>
  <p:hf sldNum="0"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tr-TR"/>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0" name="Dikdörtgen 19"/>
          <p:cNvSpPr/>
          <p:nvPr/>
        </p:nvSpPr>
        <p:spPr>
          <a:xfrm>
            <a:off x="1073019" y="5357096"/>
            <a:ext cx="22020246" cy="40862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grpSp>
        <p:nvGrpSpPr>
          <p:cNvPr id="54" name="Shape 54"/>
          <p:cNvGrpSpPr/>
          <p:nvPr/>
        </p:nvGrpSpPr>
        <p:grpSpPr>
          <a:xfrm>
            <a:off x="8699512" y="12088368"/>
            <a:ext cx="6153446" cy="1273069"/>
            <a:chOff x="1790944" y="8520861"/>
            <a:chExt cx="10903480" cy="2385798"/>
          </a:xfrm>
        </p:grpSpPr>
        <p:sp>
          <p:nvSpPr>
            <p:cNvPr id="56" name="Shape 56"/>
            <p:cNvSpPr/>
            <p:nvPr/>
          </p:nvSpPr>
          <p:spPr>
            <a:xfrm>
              <a:off x="1790944" y="8520861"/>
              <a:ext cx="10903480" cy="714997"/>
            </a:xfrm>
            <a:prstGeom prst="rect">
              <a:avLst/>
            </a:prstGeom>
            <a:noFill/>
            <a:ln>
              <a:noFill/>
            </a:ln>
          </p:spPr>
          <p:txBody>
            <a:bodyPr spcFirstLastPara="1" wrap="square" lIns="0" tIns="0" rIns="0" bIns="0" anchor="ctr" anchorCtr="0">
              <a:noAutofit/>
            </a:bodyPr>
            <a:lstStyle/>
            <a:p>
              <a:pPr lvl="0" algn="ctr"/>
              <a:r>
                <a:rPr lang="tr-TR" sz="2100" b="1" dirty="0">
                  <a:solidFill>
                    <a:schemeClr val="bg1">
                      <a:lumMod val="50000"/>
                    </a:schemeClr>
                  </a:solidFill>
                </a:rPr>
                <a:t>Yatırımcı Sunumu </a:t>
              </a:r>
              <a:r>
                <a:rPr lang="tr-TR" sz="2100" b="1">
                  <a:solidFill>
                    <a:schemeClr val="bg1">
                      <a:lumMod val="50000"/>
                    </a:schemeClr>
                  </a:solidFill>
                </a:rPr>
                <a:t>- Eylül </a:t>
              </a:r>
              <a:r>
                <a:rPr lang="tr-TR" sz="2100" b="1" dirty="0">
                  <a:solidFill>
                    <a:schemeClr val="bg1">
                      <a:lumMod val="50000"/>
                    </a:schemeClr>
                  </a:solidFill>
                </a:rPr>
                <a:t>2020</a:t>
              </a:r>
              <a:endParaRPr lang="tr-TR" sz="2100" b="1" i="0" u="none" strike="noStrike" cap="none" dirty="0">
                <a:solidFill>
                  <a:schemeClr val="bg1">
                    <a:lumMod val="50000"/>
                  </a:schemeClr>
                </a:solidFill>
                <a:sym typeface="Arial"/>
              </a:endParaRPr>
            </a:p>
            <a:p>
              <a:pPr marL="0" marR="0" lvl="0" indent="0" algn="ctr" rtl="0">
                <a:spcBef>
                  <a:spcPts val="0"/>
                </a:spcBef>
                <a:spcAft>
                  <a:spcPts val="0"/>
                </a:spcAft>
                <a:buNone/>
              </a:pPr>
              <a:endParaRPr sz="2100" b="1" i="0" u="none" strike="noStrike" cap="none" dirty="0">
                <a:solidFill>
                  <a:schemeClr val="bg1">
                    <a:lumMod val="50000"/>
                  </a:schemeClr>
                </a:solidFill>
                <a:sym typeface="Arial"/>
              </a:endParaRPr>
            </a:p>
          </p:txBody>
        </p:sp>
        <p:sp>
          <p:nvSpPr>
            <p:cNvPr id="57" name="Shape 57"/>
            <p:cNvSpPr/>
            <p:nvPr/>
          </p:nvSpPr>
          <p:spPr>
            <a:xfrm>
              <a:off x="6618217" y="9657723"/>
              <a:ext cx="1248936" cy="1248936"/>
            </a:xfrm>
            <a:custGeom>
              <a:avLst/>
              <a:gdLst/>
              <a:ahLst/>
              <a:cxnLst/>
              <a:rect l="0" t="0" r="0" b="0"/>
              <a:pathLst>
                <a:path w="120000" h="120000" extrusionOk="0">
                  <a:moveTo>
                    <a:pt x="114544" y="16361"/>
                  </a:moveTo>
                  <a:lnTo>
                    <a:pt x="5455" y="16361"/>
                  </a:lnTo>
                  <a:lnTo>
                    <a:pt x="5455" y="10911"/>
                  </a:lnTo>
                  <a:lnTo>
                    <a:pt x="114544" y="10911"/>
                  </a:lnTo>
                  <a:cubicBezTo>
                    <a:pt x="114544" y="10911"/>
                    <a:pt x="114544" y="16361"/>
                    <a:pt x="114544" y="16361"/>
                  </a:cubicBezTo>
                  <a:close/>
                  <a:moveTo>
                    <a:pt x="109088" y="87272"/>
                  </a:moveTo>
                  <a:lnTo>
                    <a:pt x="10911" y="87272"/>
                  </a:lnTo>
                  <a:lnTo>
                    <a:pt x="10911" y="21816"/>
                  </a:lnTo>
                  <a:lnTo>
                    <a:pt x="109088" y="21816"/>
                  </a:lnTo>
                  <a:cubicBezTo>
                    <a:pt x="109088" y="21816"/>
                    <a:pt x="109088" y="87272"/>
                    <a:pt x="109088" y="87272"/>
                  </a:cubicBezTo>
                  <a:close/>
                  <a:moveTo>
                    <a:pt x="114544" y="5455"/>
                  </a:moveTo>
                  <a:lnTo>
                    <a:pt x="65455" y="5455"/>
                  </a:lnTo>
                  <a:cubicBezTo>
                    <a:pt x="65455" y="2444"/>
                    <a:pt x="63011" y="0"/>
                    <a:pt x="60000" y="0"/>
                  </a:cubicBezTo>
                  <a:cubicBezTo>
                    <a:pt x="56988" y="0"/>
                    <a:pt x="54544" y="2444"/>
                    <a:pt x="54544" y="5455"/>
                  </a:cubicBezTo>
                  <a:lnTo>
                    <a:pt x="5455" y="5455"/>
                  </a:lnTo>
                  <a:cubicBezTo>
                    <a:pt x="2444" y="5455"/>
                    <a:pt x="0" y="7900"/>
                    <a:pt x="0" y="10911"/>
                  </a:cubicBezTo>
                  <a:lnTo>
                    <a:pt x="0" y="16361"/>
                  </a:lnTo>
                  <a:cubicBezTo>
                    <a:pt x="0" y="19377"/>
                    <a:pt x="2444" y="21816"/>
                    <a:pt x="5455" y="21816"/>
                  </a:cubicBezTo>
                  <a:lnTo>
                    <a:pt x="5455" y="87272"/>
                  </a:lnTo>
                  <a:cubicBezTo>
                    <a:pt x="5455" y="90288"/>
                    <a:pt x="7900" y="92727"/>
                    <a:pt x="10911" y="92727"/>
                  </a:cubicBezTo>
                  <a:lnTo>
                    <a:pt x="57272" y="92727"/>
                  </a:lnTo>
                  <a:lnTo>
                    <a:pt x="57272" y="99777"/>
                  </a:lnTo>
                  <a:lnTo>
                    <a:pt x="41705" y="115344"/>
                  </a:lnTo>
                  <a:cubicBezTo>
                    <a:pt x="41216" y="115838"/>
                    <a:pt x="40911" y="116522"/>
                    <a:pt x="40911" y="117272"/>
                  </a:cubicBezTo>
                  <a:cubicBezTo>
                    <a:pt x="40911" y="118777"/>
                    <a:pt x="42133" y="120000"/>
                    <a:pt x="43638" y="120000"/>
                  </a:cubicBezTo>
                  <a:cubicBezTo>
                    <a:pt x="44388" y="120000"/>
                    <a:pt x="45072" y="119694"/>
                    <a:pt x="45566" y="119200"/>
                  </a:cubicBezTo>
                  <a:lnTo>
                    <a:pt x="60000" y="104766"/>
                  </a:lnTo>
                  <a:lnTo>
                    <a:pt x="74433" y="119200"/>
                  </a:lnTo>
                  <a:cubicBezTo>
                    <a:pt x="74927" y="119694"/>
                    <a:pt x="75611" y="120000"/>
                    <a:pt x="76361" y="120000"/>
                  </a:cubicBezTo>
                  <a:cubicBezTo>
                    <a:pt x="77866" y="120000"/>
                    <a:pt x="79088" y="118777"/>
                    <a:pt x="79088" y="117272"/>
                  </a:cubicBezTo>
                  <a:cubicBezTo>
                    <a:pt x="79088" y="116522"/>
                    <a:pt x="78783" y="115838"/>
                    <a:pt x="78294" y="115344"/>
                  </a:cubicBezTo>
                  <a:lnTo>
                    <a:pt x="62727" y="99777"/>
                  </a:lnTo>
                  <a:lnTo>
                    <a:pt x="62727" y="92727"/>
                  </a:lnTo>
                  <a:lnTo>
                    <a:pt x="109088" y="92727"/>
                  </a:lnTo>
                  <a:cubicBezTo>
                    <a:pt x="112100" y="92727"/>
                    <a:pt x="114544" y="90288"/>
                    <a:pt x="114544" y="87272"/>
                  </a:cubicBezTo>
                  <a:lnTo>
                    <a:pt x="114544" y="21816"/>
                  </a:lnTo>
                  <a:cubicBezTo>
                    <a:pt x="117555" y="21816"/>
                    <a:pt x="120000" y="19377"/>
                    <a:pt x="120000" y="16361"/>
                  </a:cubicBezTo>
                  <a:lnTo>
                    <a:pt x="120000" y="10911"/>
                  </a:lnTo>
                  <a:cubicBezTo>
                    <a:pt x="120000" y="7900"/>
                    <a:pt x="117555" y="5455"/>
                    <a:pt x="114544" y="5455"/>
                  </a:cubicBezTo>
                </a:path>
              </a:pathLst>
            </a:custGeom>
            <a:solidFill>
              <a:schemeClr val="bg1">
                <a:lumMod val="50000"/>
              </a:schemeClr>
            </a:solidFill>
            <a:ln>
              <a:noFill/>
            </a:ln>
          </p:spPr>
          <p:txBody>
            <a:bodyPr spcFirstLastPara="1" wrap="square" lIns="38075" tIns="38075" rIns="38075" bIns="38075" anchor="ctr" anchorCtr="0">
              <a:noAutofit/>
            </a:bodyPr>
            <a:lstStyle/>
            <a:p>
              <a:pPr marL="0" marR="0" lvl="0" indent="0" algn="l" rtl="0">
                <a:spcBef>
                  <a:spcPts val="0"/>
                </a:spcBef>
                <a:spcAft>
                  <a:spcPts val="0"/>
                </a:spcAft>
                <a:buNone/>
              </a:pPr>
              <a:endParaRPr sz="2999" b="0" i="0" u="none" strike="noStrike" cap="none">
                <a:solidFill>
                  <a:srgbClr val="C00000"/>
                </a:solidFill>
                <a:latin typeface="Calibri"/>
                <a:ea typeface="Calibri"/>
                <a:cs typeface="Calibri"/>
                <a:sym typeface="Calibri"/>
              </a:endParaRPr>
            </a:p>
          </p:txBody>
        </p:sp>
      </p:grpSp>
      <p:sp>
        <p:nvSpPr>
          <p:cNvPr id="22" name="Shape 55"/>
          <p:cNvSpPr/>
          <p:nvPr/>
        </p:nvSpPr>
        <p:spPr>
          <a:xfrm>
            <a:off x="2074439" y="6318320"/>
            <a:ext cx="20732621" cy="2050970"/>
          </a:xfrm>
          <a:prstGeom prst="rect">
            <a:avLst/>
          </a:prstGeom>
          <a:noFill/>
          <a:ln>
            <a:noFill/>
          </a:ln>
        </p:spPr>
        <p:txBody>
          <a:bodyPr spcFirstLastPara="1" wrap="square" lIns="0" tIns="0" rIns="0" bIns="0" anchor="ctr" anchorCtr="0">
            <a:noAutofit/>
          </a:bodyPr>
          <a:lstStyle/>
          <a:p>
            <a:pPr algn="ctr"/>
            <a:r>
              <a:rPr lang="tr-TR" sz="8800" b="1" dirty="0">
                <a:solidFill>
                  <a:schemeClr val="bg1"/>
                </a:solidFill>
                <a:latin typeface="Myriad Pro" panose="020B0503030403020204" pitchFamily="34" charset="0"/>
              </a:rPr>
              <a:t>BERGAMA TARIMA DAYALI İHTİSAS </a:t>
            </a:r>
          </a:p>
          <a:p>
            <a:pPr algn="ctr"/>
            <a:r>
              <a:rPr lang="tr-TR" sz="8800" b="1" dirty="0">
                <a:solidFill>
                  <a:schemeClr val="bg1"/>
                </a:solidFill>
                <a:latin typeface="Myriad Pro" panose="020B0503030403020204" pitchFamily="34" charset="0"/>
              </a:rPr>
              <a:t>SÜT ORGANİZE SANAYİ BÖLGESİ</a:t>
            </a:r>
          </a:p>
        </p:txBody>
      </p:sp>
      <p:sp>
        <p:nvSpPr>
          <p:cNvPr id="3" name="Dikdörtgen 2"/>
          <p:cNvSpPr/>
          <p:nvPr/>
        </p:nvSpPr>
        <p:spPr>
          <a:xfrm>
            <a:off x="615819" y="0"/>
            <a:ext cx="22934645" cy="373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485" y="1870769"/>
            <a:ext cx="16682528" cy="2273196"/>
          </a:xfrm>
          <a:prstGeom prst="rect">
            <a:avLst/>
          </a:prstGeom>
        </p:spPr>
      </p:pic>
    </p:spTree>
    <p:extLst>
      <p:ext uri="{BB962C8B-B14F-4D97-AF65-F5344CB8AC3E}">
        <p14:creationId xmlns:p14="http://schemas.microsoft.com/office/powerpoint/2010/main" val="3090428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harita içeren bir resim&#10;&#10;Açıklama otomatik olarak oluşturuldu">
            <a:extLst>
              <a:ext uri="{FF2B5EF4-FFF2-40B4-BE49-F238E27FC236}">
                <a16:creationId xmlns:a16="http://schemas.microsoft.com/office/drawing/2014/main" id="{7D12D2A9-B4BA-437D-B3D1-93746BAEA140}"/>
              </a:ext>
            </a:extLst>
          </p:cNvPr>
          <p:cNvPicPr>
            <a:picLocks noChangeAspect="1"/>
          </p:cNvPicPr>
          <p:nvPr/>
        </p:nvPicPr>
        <p:blipFill>
          <a:blip r:embed="rId2"/>
          <a:stretch>
            <a:fillRect/>
          </a:stretch>
        </p:blipFill>
        <p:spPr>
          <a:xfrm>
            <a:off x="1608893" y="2908648"/>
            <a:ext cx="10115806" cy="9952121"/>
          </a:xfrm>
          <a:prstGeom prst="rect">
            <a:avLst/>
          </a:prstGeom>
        </p:spPr>
      </p:pic>
      <p:pic>
        <p:nvPicPr>
          <p:cNvPr id="8" name="Resim 7" descr="harita içeren bir resim&#10;&#10;Açıklama otomatik olarak oluşturuldu">
            <a:extLst>
              <a:ext uri="{FF2B5EF4-FFF2-40B4-BE49-F238E27FC236}">
                <a16:creationId xmlns:a16="http://schemas.microsoft.com/office/drawing/2014/main" id="{C696933F-B808-49B6-AC96-90A119777C72}"/>
              </a:ext>
            </a:extLst>
          </p:cNvPr>
          <p:cNvPicPr>
            <a:picLocks noChangeAspect="1"/>
          </p:cNvPicPr>
          <p:nvPr/>
        </p:nvPicPr>
        <p:blipFill>
          <a:blip r:embed="rId3"/>
          <a:stretch>
            <a:fillRect/>
          </a:stretch>
        </p:blipFill>
        <p:spPr>
          <a:xfrm>
            <a:off x="13449300" y="2908825"/>
            <a:ext cx="9072923" cy="9952299"/>
          </a:xfrm>
          <a:prstGeom prst="rect">
            <a:avLst/>
          </a:prstGeom>
        </p:spPr>
      </p:pic>
      <p:sp>
        <p:nvSpPr>
          <p:cNvPr id="10" name="Shape 55">
            <a:extLst>
              <a:ext uri="{FF2B5EF4-FFF2-40B4-BE49-F238E27FC236}">
                <a16:creationId xmlns:a16="http://schemas.microsoft.com/office/drawing/2014/main" id="{4CF793A8-8119-4E87-B5EC-3B80DBED32E0}"/>
              </a:ext>
            </a:extLst>
          </p:cNvPr>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ÇEVRE DÜZENİ PLANI</a:t>
            </a:r>
          </a:p>
        </p:txBody>
      </p:sp>
      <p:sp>
        <p:nvSpPr>
          <p:cNvPr id="12" name="Shape 55">
            <a:extLst>
              <a:ext uri="{FF2B5EF4-FFF2-40B4-BE49-F238E27FC236}">
                <a16:creationId xmlns:a16="http://schemas.microsoft.com/office/drawing/2014/main" id="{E1235CFD-E6C9-424F-B506-230B7854FFCB}"/>
              </a:ext>
            </a:extLst>
          </p:cNvPr>
          <p:cNvSpPr/>
          <p:nvPr/>
        </p:nvSpPr>
        <p:spPr>
          <a:xfrm>
            <a:off x="4965238" y="12581029"/>
            <a:ext cx="3995882" cy="755286"/>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4000" b="1" dirty="0">
                <a:solidFill>
                  <a:schemeClr val="accent1">
                    <a:lumMod val="75000"/>
                  </a:schemeClr>
                </a:solidFill>
                <a:latin typeface="Myriad Pro" panose="020B0503030403020204" pitchFamily="34" charset="0"/>
              </a:rPr>
              <a:t>1/25000 Ölçekli </a:t>
            </a:r>
          </a:p>
        </p:txBody>
      </p:sp>
      <p:sp>
        <p:nvSpPr>
          <p:cNvPr id="14" name="Shape 55">
            <a:extLst>
              <a:ext uri="{FF2B5EF4-FFF2-40B4-BE49-F238E27FC236}">
                <a16:creationId xmlns:a16="http://schemas.microsoft.com/office/drawing/2014/main" id="{85DBDD57-E11F-4E8E-AB6C-035E6A47F56F}"/>
              </a:ext>
            </a:extLst>
          </p:cNvPr>
          <p:cNvSpPr/>
          <p:nvPr/>
        </p:nvSpPr>
        <p:spPr>
          <a:xfrm>
            <a:off x="16672329" y="12581029"/>
            <a:ext cx="3995882" cy="755286"/>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4000" b="1" dirty="0">
                <a:solidFill>
                  <a:schemeClr val="accent1">
                    <a:lumMod val="75000"/>
                  </a:schemeClr>
                </a:solidFill>
                <a:latin typeface="Myriad Pro" panose="020B0503030403020204" pitchFamily="34" charset="0"/>
              </a:rPr>
              <a:t>1/100 000 Ölçekli </a:t>
            </a:r>
          </a:p>
        </p:txBody>
      </p:sp>
      <p:sp>
        <p:nvSpPr>
          <p:cNvPr id="16" name="Shape 55">
            <a:extLst>
              <a:ext uri="{FF2B5EF4-FFF2-40B4-BE49-F238E27FC236}">
                <a16:creationId xmlns:a16="http://schemas.microsoft.com/office/drawing/2014/main" id="{5538AE84-8B87-4DB7-A215-ADE1FC42E076}"/>
              </a:ext>
            </a:extLst>
          </p:cNvPr>
          <p:cNvSpPr/>
          <p:nvPr/>
        </p:nvSpPr>
        <p:spPr>
          <a:xfrm>
            <a:off x="9133103" y="11692118"/>
            <a:ext cx="7367242" cy="1644197"/>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4400" b="1" dirty="0">
                <a:solidFill>
                  <a:srgbClr val="0070C0"/>
                </a:solidFill>
                <a:latin typeface="Myriad Pro" panose="020B0503030403020204" pitchFamily="34" charset="0"/>
              </a:rPr>
              <a:t>MF: Makilik Fundalık</a:t>
            </a:r>
            <a:endParaRPr lang="tr-TR" sz="4400" b="1" baseline="30000" dirty="0">
              <a:solidFill>
                <a:srgbClr val="0070C0"/>
              </a:solidFill>
              <a:latin typeface="Myriad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1804487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55"/>
          <p:cNvSpPr/>
          <p:nvPr/>
        </p:nvSpPr>
        <p:spPr>
          <a:xfrm>
            <a:off x="14051902" y="2556204"/>
            <a:ext cx="8640148" cy="2322322"/>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4000" b="1" dirty="0">
                <a:solidFill>
                  <a:srgbClr val="09422B"/>
                </a:solidFill>
                <a:latin typeface="Myriad Pro" panose="020B0503030403020204" pitchFamily="34" charset="0"/>
              </a:rPr>
              <a:t>1/5000 Ölçekli Haritalar, Araştırma Raporu ve Başvuru Projesi Hazırlandı</a:t>
            </a:r>
          </a:p>
        </p:txBody>
      </p:sp>
      <p:sp>
        <p:nvSpPr>
          <p:cNvPr id="7"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ALAN</a:t>
            </a:r>
          </a:p>
        </p:txBody>
      </p:sp>
      <p:sp>
        <p:nvSpPr>
          <p:cNvPr id="8" name="Dikdörtgen 7">
            <a:extLst>
              <a:ext uri="{FF2B5EF4-FFF2-40B4-BE49-F238E27FC236}">
                <a16:creationId xmlns:a16="http://schemas.microsoft.com/office/drawing/2014/main" id="{4EB11C8C-14B3-4C71-A58D-5E704DD6B697}"/>
              </a:ext>
            </a:extLst>
          </p:cNvPr>
          <p:cNvSpPr/>
          <p:nvPr/>
        </p:nvSpPr>
        <p:spPr>
          <a:xfrm>
            <a:off x="13419767" y="354563"/>
            <a:ext cx="632135" cy="271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64477673-79C5-4FA7-B958-8710203DED32}"/>
              </a:ext>
            </a:extLst>
          </p:cNvPr>
          <p:cNvPicPr>
            <a:picLocks noChangeAspect="1"/>
          </p:cNvPicPr>
          <p:nvPr/>
        </p:nvPicPr>
        <p:blipFill>
          <a:blip r:embed="rId2"/>
          <a:stretch>
            <a:fillRect/>
          </a:stretch>
        </p:blipFill>
        <p:spPr>
          <a:xfrm>
            <a:off x="15408557" y="5211035"/>
            <a:ext cx="5926837" cy="7948181"/>
          </a:xfrm>
          <a:prstGeom prst="rect">
            <a:avLst/>
          </a:prstGeom>
          <a:ln w="12700">
            <a:solidFill>
              <a:schemeClr val="tx1"/>
            </a:solidFill>
          </a:ln>
        </p:spPr>
      </p:pic>
      <p:pic>
        <p:nvPicPr>
          <p:cNvPr id="4" name="Resim 3" descr="harita içeren bir resim&#10;&#10;Açıklama otomatik olarak oluşturuldu">
            <a:extLst>
              <a:ext uri="{FF2B5EF4-FFF2-40B4-BE49-F238E27FC236}">
                <a16:creationId xmlns:a16="http://schemas.microsoft.com/office/drawing/2014/main" id="{F722DE7D-246E-41E4-AAF8-63D8231C03D4}"/>
              </a:ext>
            </a:extLst>
          </p:cNvPr>
          <p:cNvPicPr>
            <a:picLocks noChangeAspect="1"/>
          </p:cNvPicPr>
          <p:nvPr/>
        </p:nvPicPr>
        <p:blipFill>
          <a:blip r:embed="rId3"/>
          <a:stretch>
            <a:fillRect/>
          </a:stretch>
        </p:blipFill>
        <p:spPr>
          <a:xfrm>
            <a:off x="1685600" y="2339671"/>
            <a:ext cx="9067912" cy="11206472"/>
          </a:xfrm>
          <a:prstGeom prst="rect">
            <a:avLst/>
          </a:prstGeom>
        </p:spPr>
      </p:pic>
    </p:spTree>
    <p:extLst>
      <p:ext uri="{BB962C8B-B14F-4D97-AF65-F5344CB8AC3E}">
        <p14:creationId xmlns:p14="http://schemas.microsoft.com/office/powerpoint/2010/main" val="271346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55"/>
          <p:cNvSpPr/>
          <p:nvPr/>
        </p:nvSpPr>
        <p:spPr>
          <a:xfrm>
            <a:off x="13613364" y="2480340"/>
            <a:ext cx="9078686" cy="10869900"/>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4000" b="1" dirty="0">
                <a:solidFill>
                  <a:srgbClr val="0B3A70"/>
                </a:solidFill>
                <a:cs typeface="Times New Roman" panose="02020603050405020304" pitchFamily="18" charset="0"/>
              </a:rPr>
              <a:t>OLUŞTURULACAK ALANLAR</a:t>
            </a:r>
          </a:p>
          <a:p>
            <a:pPr marL="457200" lvl="1" indent="-457200">
              <a:buFont typeface="Wingdings" panose="05000000000000000000" pitchFamily="2" charset="2"/>
              <a:buChar char="Ø"/>
            </a:pPr>
            <a:endParaRPr lang="tr-TR" sz="3200" dirty="0">
              <a:cs typeface="Times New Roman" panose="02020603050405020304" pitchFamily="18" charset="0"/>
            </a:endParaRPr>
          </a:p>
          <a:p>
            <a:pPr marL="457200" lvl="1" indent="-457200">
              <a:buFont typeface="Arial" panose="020B0604020202020204" pitchFamily="34" charset="0"/>
              <a:buChar char="•"/>
            </a:pPr>
            <a:r>
              <a:rPr lang="tr-TR" sz="3200" b="1" dirty="0">
                <a:cs typeface="Times New Roman" panose="02020603050405020304" pitchFamily="18" charset="0"/>
              </a:rPr>
              <a:t>SÜT İŞLETME PARSELLERİ: </a:t>
            </a:r>
            <a:r>
              <a:rPr lang="tr-TR" sz="3200" dirty="0">
                <a:cs typeface="Times New Roman" panose="02020603050405020304" pitchFamily="18" charset="0"/>
              </a:rPr>
              <a:t>Hayvan refahına uygun Süt İşletme Parsellerinin oluşturulacağı Alanlar (En Az 10 Dekar Parsel Talep edilir)</a:t>
            </a:r>
          </a:p>
          <a:p>
            <a:pPr lvl="1"/>
            <a:endParaRPr lang="tr-TR" sz="3200" dirty="0">
              <a:cs typeface="Times New Roman" panose="02020603050405020304" pitchFamily="18" charset="0"/>
            </a:endParaRPr>
          </a:p>
          <a:p>
            <a:pPr marL="457200" lvl="1" indent="-457200">
              <a:buFont typeface="Arial" panose="020B0604020202020204" pitchFamily="34" charset="0"/>
              <a:buChar char="•"/>
            </a:pPr>
            <a:r>
              <a:rPr lang="tr-TR" sz="3200" b="1" dirty="0">
                <a:cs typeface="Times New Roman" panose="02020603050405020304" pitchFamily="18" charset="0"/>
              </a:rPr>
              <a:t>SANAYİ PARSELLERİ: </a:t>
            </a:r>
            <a:r>
              <a:rPr lang="tr-TR" sz="3200" dirty="0">
                <a:cs typeface="Times New Roman" panose="02020603050405020304" pitchFamily="18" charset="0"/>
              </a:rPr>
              <a:t>İhtisas konusuna uygun et ve süt işleme tesisleri, yem fabrikası, soğuk hava depoları vb. sanayi parselleri (En Az 3 Dekarlık Sanayi Parseli Talep Edilir)</a:t>
            </a:r>
          </a:p>
          <a:p>
            <a:pPr marL="457200" lvl="1" indent="-457200">
              <a:buFont typeface="Arial" panose="020B0604020202020204" pitchFamily="34" charset="0"/>
              <a:buChar char="•"/>
            </a:pPr>
            <a:endParaRPr lang="tr-TR" sz="3200" dirty="0">
              <a:cs typeface="Times New Roman" panose="02020603050405020304" pitchFamily="18" charset="0"/>
            </a:endParaRPr>
          </a:p>
          <a:p>
            <a:pPr marL="457200" lvl="1" indent="-457200">
              <a:buFont typeface="Arial" panose="020B0604020202020204" pitchFamily="34" charset="0"/>
              <a:buChar char="•"/>
            </a:pPr>
            <a:r>
              <a:rPr lang="tr-TR" sz="3200" b="1" dirty="0">
                <a:cs typeface="Times New Roman" panose="02020603050405020304" pitchFamily="18" charset="0"/>
              </a:rPr>
              <a:t>EĞİTİM VE ARAŞTIRMA ALANI: </a:t>
            </a:r>
            <a:r>
              <a:rPr lang="tr-TR" sz="3200" dirty="0">
                <a:cs typeface="Times New Roman" panose="02020603050405020304" pitchFamily="18" charset="0"/>
              </a:rPr>
              <a:t>İhtisas konusuna uygun Araştırma merkezi alanı</a:t>
            </a:r>
          </a:p>
          <a:p>
            <a:pPr lvl="1"/>
            <a:endParaRPr lang="tr-TR" sz="3200" dirty="0">
              <a:cs typeface="Times New Roman" panose="02020603050405020304" pitchFamily="18" charset="0"/>
            </a:endParaRPr>
          </a:p>
          <a:p>
            <a:pPr marL="457200" lvl="1" indent="-457200">
              <a:buFont typeface="Arial" panose="020B0604020202020204" pitchFamily="34" charset="0"/>
              <a:buChar char="•"/>
            </a:pPr>
            <a:r>
              <a:rPr lang="tr-TR" sz="3200" b="1" dirty="0">
                <a:cs typeface="Times New Roman" panose="02020603050405020304" pitchFamily="18" charset="0"/>
              </a:rPr>
              <a:t>İDARİ VE SOSYAL TESİS ALANI: </a:t>
            </a:r>
            <a:r>
              <a:rPr lang="tr-TR" sz="3200" dirty="0">
                <a:cs typeface="Times New Roman" panose="02020603050405020304" pitchFamily="18" charset="0"/>
              </a:rPr>
              <a:t>Bölge Müdürlüğü, Muhtelif İşyerleri ve Hizmet Alanları</a:t>
            </a:r>
          </a:p>
          <a:p>
            <a:pPr lvl="1"/>
            <a:endParaRPr lang="tr-TR" sz="3200" dirty="0">
              <a:cs typeface="Times New Roman" panose="02020603050405020304" pitchFamily="18" charset="0"/>
            </a:endParaRPr>
          </a:p>
          <a:p>
            <a:pPr marL="457200" lvl="1" indent="-457200">
              <a:buFont typeface="Arial" panose="020B0604020202020204" pitchFamily="34" charset="0"/>
              <a:buChar char="•"/>
            </a:pPr>
            <a:r>
              <a:rPr lang="tr-TR" sz="3200" b="1" dirty="0">
                <a:cs typeface="Times New Roman" panose="02020603050405020304" pitchFamily="18" charset="0"/>
              </a:rPr>
              <a:t>TIR/KAMYON PARKI ALANI: </a:t>
            </a:r>
            <a:r>
              <a:rPr lang="tr-TR" sz="3200" dirty="0">
                <a:cs typeface="Times New Roman" panose="02020603050405020304" pitchFamily="18" charset="0"/>
              </a:rPr>
              <a:t>Lojistik merkezi ve nakliye firmalarının park alanları ve sosyal tesis</a:t>
            </a:r>
          </a:p>
          <a:p>
            <a:pPr marL="457200" lvl="1" indent="-457200">
              <a:buFont typeface="Arial" panose="020B0604020202020204" pitchFamily="34" charset="0"/>
              <a:buChar char="•"/>
            </a:pPr>
            <a:endParaRPr lang="tr-TR" sz="3200" dirty="0">
              <a:cs typeface="Times New Roman" panose="02020603050405020304" pitchFamily="18" charset="0"/>
            </a:endParaRPr>
          </a:p>
          <a:p>
            <a:pPr marL="457200" lvl="1" indent="-457200">
              <a:buFont typeface="Arial" panose="020B0604020202020204" pitchFamily="34" charset="0"/>
              <a:buChar char="•"/>
            </a:pPr>
            <a:r>
              <a:rPr lang="tr-TR" sz="3200" b="1" dirty="0">
                <a:cs typeface="Times New Roman" panose="02020603050405020304" pitchFamily="18" charset="0"/>
              </a:rPr>
              <a:t>ATIK YÖNETİM ALANI: </a:t>
            </a:r>
            <a:r>
              <a:rPr lang="tr-TR" sz="3200" dirty="0">
                <a:cs typeface="Times New Roman" panose="02020603050405020304" pitchFamily="18" charset="0"/>
              </a:rPr>
              <a:t>Hayvan ve diğer atıkların toplanma alanı aynı zamanda biyogaz tesisi alanı</a:t>
            </a:r>
          </a:p>
        </p:txBody>
      </p:sp>
      <p:sp>
        <p:nvSpPr>
          <p:cNvPr id="5"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PROJE TASARIMI</a:t>
            </a:r>
          </a:p>
        </p:txBody>
      </p:sp>
      <p:pic>
        <p:nvPicPr>
          <p:cNvPr id="8" name="Resim 7" descr="harita içeren bir resim&#10;&#10;Açıklama otomatik olarak oluşturuldu">
            <a:extLst>
              <a:ext uri="{FF2B5EF4-FFF2-40B4-BE49-F238E27FC236}">
                <a16:creationId xmlns:a16="http://schemas.microsoft.com/office/drawing/2014/main" id="{96BACADA-BC97-4EB6-9755-1D81EEF3F009}"/>
              </a:ext>
            </a:extLst>
          </p:cNvPr>
          <p:cNvPicPr>
            <a:picLocks noChangeAspect="1"/>
          </p:cNvPicPr>
          <p:nvPr/>
        </p:nvPicPr>
        <p:blipFill>
          <a:blip r:embed="rId3"/>
          <a:stretch>
            <a:fillRect/>
          </a:stretch>
        </p:blipFill>
        <p:spPr>
          <a:xfrm>
            <a:off x="1676400" y="2448533"/>
            <a:ext cx="11396231" cy="10901707"/>
          </a:xfrm>
          <a:prstGeom prst="rect">
            <a:avLst/>
          </a:prstGeom>
        </p:spPr>
      </p:pic>
    </p:spTree>
    <p:extLst>
      <p:ext uri="{BB962C8B-B14F-4D97-AF65-F5344CB8AC3E}">
        <p14:creationId xmlns:p14="http://schemas.microsoft.com/office/powerpoint/2010/main" val="3487904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259554097"/>
              </p:ext>
            </p:extLst>
          </p:nvPr>
        </p:nvGraphicFramePr>
        <p:xfrm>
          <a:off x="1776940" y="3169081"/>
          <a:ext cx="21157705" cy="9483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hape 55">
            <a:extLst>
              <a:ext uri="{FF2B5EF4-FFF2-40B4-BE49-F238E27FC236}">
                <a16:creationId xmlns:a16="http://schemas.microsoft.com/office/drawing/2014/main" id="{E1DF267D-1E03-4CA1-A3BC-5FDB64C08670}"/>
              </a:ext>
            </a:extLst>
          </p:cNvPr>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PROJE ÇIKTILARI</a:t>
            </a:r>
          </a:p>
        </p:txBody>
      </p:sp>
    </p:spTree>
    <p:extLst>
      <p:ext uri="{BB962C8B-B14F-4D97-AF65-F5344CB8AC3E}">
        <p14:creationId xmlns:p14="http://schemas.microsoft.com/office/powerpoint/2010/main" val="152355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7" name="Shape 55"/>
          <p:cNvSpPr/>
          <p:nvPr/>
        </p:nvSpPr>
        <p:spPr>
          <a:xfrm>
            <a:off x="1596665" y="2965061"/>
            <a:ext cx="21527495" cy="855099"/>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5200" b="1" dirty="0">
                <a:solidFill>
                  <a:srgbClr val="228542"/>
                </a:solidFill>
              </a:rPr>
              <a:t>ALANA AİT FOTOĞRAFLAR</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665" y="3978339"/>
            <a:ext cx="21561915" cy="7922250"/>
          </a:xfrm>
          <a:prstGeom prst="rect">
            <a:avLst/>
          </a:prstGeom>
        </p:spPr>
      </p:pic>
      <p:sp>
        <p:nvSpPr>
          <p:cNvPr id="7"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ALAN</a:t>
            </a:r>
          </a:p>
        </p:txBody>
      </p:sp>
    </p:spTree>
    <p:extLst>
      <p:ext uri="{BB962C8B-B14F-4D97-AF65-F5344CB8AC3E}">
        <p14:creationId xmlns:p14="http://schemas.microsoft.com/office/powerpoint/2010/main" val="272243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7" name="Shape 55"/>
          <p:cNvSpPr/>
          <p:nvPr/>
        </p:nvSpPr>
        <p:spPr>
          <a:xfrm>
            <a:off x="1596665" y="2965061"/>
            <a:ext cx="21527495" cy="855099"/>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5200" b="1" dirty="0">
                <a:solidFill>
                  <a:srgbClr val="228542"/>
                </a:solidFill>
              </a:rPr>
              <a:t>ALANA AİT FOTOĞRAFLAR</a:t>
            </a:r>
          </a:p>
        </p:txBody>
      </p:sp>
      <p:sp>
        <p:nvSpPr>
          <p:cNvPr id="7"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ALAN</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665" y="4360333"/>
            <a:ext cx="10058400" cy="7543800"/>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5760" y="4239399"/>
            <a:ext cx="10058400" cy="7543800"/>
          </a:xfrm>
          <a:prstGeom prst="rect">
            <a:avLst/>
          </a:prstGeom>
        </p:spPr>
      </p:pic>
    </p:spTree>
    <p:extLst>
      <p:ext uri="{BB962C8B-B14F-4D97-AF65-F5344CB8AC3E}">
        <p14:creationId xmlns:p14="http://schemas.microsoft.com/office/powerpoint/2010/main" val="2526696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7" name="Shape 55"/>
          <p:cNvSpPr/>
          <p:nvPr/>
        </p:nvSpPr>
        <p:spPr>
          <a:xfrm>
            <a:off x="5952932" y="1206224"/>
            <a:ext cx="16739118" cy="726375"/>
          </a:xfrm>
          <a:prstGeom prst="rect">
            <a:avLst/>
          </a:prstGeom>
          <a:noFill/>
          <a:ln>
            <a:noFill/>
          </a:ln>
        </p:spPr>
        <p:txBody>
          <a:bodyPr spcFirstLastPara="1" wrap="square" lIns="0" tIns="0" rIns="0" bIns="0" anchor="ctr" anchorCtr="0">
            <a:noAutofit/>
          </a:bodyPr>
          <a:lstStyle/>
          <a:p>
            <a:pPr algn="r"/>
            <a:r>
              <a:rPr lang="tr-TR" sz="8000" b="1" dirty="0">
                <a:solidFill>
                  <a:schemeClr val="accent1">
                    <a:lumMod val="75000"/>
                  </a:schemeClr>
                </a:solidFill>
                <a:latin typeface="Myriad Pro" panose="020B0503030403020204" pitchFamily="34" charset="0"/>
              </a:rPr>
              <a:t>KURULUŞ ÇALIŞMALARI</a:t>
            </a:r>
          </a:p>
        </p:txBody>
      </p:sp>
      <p:pic>
        <p:nvPicPr>
          <p:cNvPr id="2" name="Resim 1"/>
          <p:cNvPicPr>
            <a:picLocks noChangeAspect="1"/>
          </p:cNvPicPr>
          <p:nvPr/>
        </p:nvPicPr>
        <p:blipFill rotWithShape="1">
          <a:blip r:embed="rId3">
            <a:extLst>
              <a:ext uri="{28A0092B-C50C-407E-A947-70E740481C1C}">
                <a14:useLocalDpi xmlns:a14="http://schemas.microsoft.com/office/drawing/2010/main" val="0"/>
              </a:ext>
            </a:extLst>
          </a:blip>
          <a:srcRect t="31816"/>
          <a:stretch/>
        </p:blipFill>
        <p:spPr>
          <a:xfrm>
            <a:off x="13734742" y="9321556"/>
            <a:ext cx="8957308" cy="3664470"/>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38" y="3636840"/>
            <a:ext cx="12725319" cy="8040810"/>
          </a:xfrm>
          <a:prstGeom prst="rect">
            <a:avLst/>
          </a:prstGeom>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25694" y="3153401"/>
            <a:ext cx="8866356" cy="5907210"/>
          </a:xfrm>
          <a:prstGeom prst="rect">
            <a:avLst/>
          </a:prstGeom>
        </p:spPr>
      </p:pic>
    </p:spTree>
    <p:extLst>
      <p:ext uri="{BB962C8B-B14F-4D97-AF65-F5344CB8AC3E}">
        <p14:creationId xmlns:p14="http://schemas.microsoft.com/office/powerpoint/2010/main" val="47038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 name="Metin kutusu 5"/>
          <p:cNvSpPr txBox="1"/>
          <p:nvPr/>
        </p:nvSpPr>
        <p:spPr>
          <a:xfrm>
            <a:off x="1536567" y="3285544"/>
            <a:ext cx="21155483" cy="1953355"/>
          </a:xfrm>
          <a:prstGeom prst="rect">
            <a:avLst/>
          </a:prstGeom>
          <a:solidFill>
            <a:schemeClr val="bg1">
              <a:lumMod val="95000"/>
            </a:schemeClr>
          </a:solidFill>
        </p:spPr>
        <p:txBody>
          <a:bodyPr wrap="square" rtlCol="0">
            <a:spAutoFit/>
          </a:bodyPr>
          <a:lstStyle/>
          <a:p>
            <a:pPr lvl="0" algn="just">
              <a:lnSpc>
                <a:spcPct val="130000"/>
              </a:lnSpc>
            </a:pPr>
            <a:r>
              <a:rPr lang="tr-TR" sz="3200" dirty="0">
                <a:solidFill>
                  <a:schemeClr val="tx1"/>
                </a:solidFill>
              </a:rPr>
              <a:t>OSB’ler içinde faaliyet gösteren yatırımcılar, Türkiye’deki mevcut yatırım teşvik uygulamalarına (genel yatırım teşvikleri, bölgesel yatırım teşvikleri, büyük ölçekli yatırım teşvikleri, stratejik yatırım teşvikleri, istihdama yönelik teşvikler, Ar-Ge </a:t>
            </a:r>
            <a:r>
              <a:rPr lang="tr-TR" sz="3200" dirty="0">
                <a:solidFill>
                  <a:schemeClr val="tx1"/>
                </a:solidFill>
                <a:latin typeface="Myriad Pro" panose="020B0503030403020204" pitchFamily="34" charset="0"/>
              </a:rPr>
              <a:t>desteği</a:t>
            </a:r>
            <a:r>
              <a:rPr lang="tr-TR" sz="3200" dirty="0">
                <a:solidFill>
                  <a:schemeClr val="tx1"/>
                </a:solidFill>
              </a:rPr>
              <a:t>, vb.) ek olarak, aşağıdaki avantajlardan da faydalanmaktadır.</a:t>
            </a:r>
          </a:p>
        </p:txBody>
      </p:sp>
      <p:sp>
        <p:nvSpPr>
          <p:cNvPr id="2" name="Dikdörtgen 1"/>
          <p:cNvSpPr/>
          <p:nvPr/>
        </p:nvSpPr>
        <p:spPr>
          <a:xfrm>
            <a:off x="1536567" y="6210560"/>
            <a:ext cx="21155483" cy="548900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457200" lvl="6" indent="-457200" algn="just">
              <a:lnSpc>
                <a:spcPct val="200000"/>
              </a:lnSpc>
              <a:buFont typeface="Arial" panose="020B0604020202020204" pitchFamily="34" charset="0"/>
              <a:buChar char="•"/>
            </a:pPr>
            <a:r>
              <a:rPr lang="tr-TR" sz="3000" b="1" dirty="0">
                <a:solidFill>
                  <a:srgbClr val="1F4E79"/>
                </a:solidFill>
                <a:latin typeface="Myriad Pro" panose="020B0503030403020204" pitchFamily="34" charset="0"/>
              </a:rPr>
              <a:t>Arazi alımlarında KDV muafiyeti.</a:t>
            </a:r>
          </a:p>
          <a:p>
            <a:pPr marL="457200" lvl="0" indent="-457200" algn="just">
              <a:lnSpc>
                <a:spcPct val="200000"/>
              </a:lnSpc>
              <a:buFont typeface="Arial" panose="020B0604020202020204" pitchFamily="34" charset="0"/>
              <a:buChar char="•"/>
            </a:pPr>
            <a:r>
              <a:rPr lang="tr-TR" sz="3000" b="1" dirty="0">
                <a:solidFill>
                  <a:srgbClr val="1F4E79"/>
                </a:solidFill>
                <a:latin typeface="Myriad Pro" panose="020B0503030403020204" pitchFamily="34" charset="0"/>
              </a:rPr>
              <a:t>Tesis inşasının tamamlanmasından itibaren geçerli olmak üzere beş yıl boyunca emlak vergisi muafiyeti.</a:t>
            </a:r>
          </a:p>
          <a:p>
            <a:pPr marL="457200" lvl="0" indent="-457200" algn="just">
              <a:lnSpc>
                <a:spcPct val="200000"/>
              </a:lnSpc>
              <a:buFont typeface="Arial" panose="020B0604020202020204" pitchFamily="34" charset="0"/>
              <a:buChar char="•"/>
            </a:pPr>
            <a:r>
              <a:rPr lang="tr-TR" sz="3000" b="1" dirty="0">
                <a:solidFill>
                  <a:srgbClr val="1F4E79"/>
                </a:solidFill>
                <a:latin typeface="Myriad Pro" panose="020B0503030403020204" pitchFamily="34" charset="0"/>
              </a:rPr>
              <a:t>Düşük su, doğal gaz ve iletişim giderleri.</a:t>
            </a:r>
          </a:p>
          <a:p>
            <a:pPr marL="457200" lvl="0" indent="-457200" algn="just">
              <a:lnSpc>
                <a:spcPct val="200000"/>
              </a:lnSpc>
              <a:buFont typeface="Arial" panose="020B0604020202020204" pitchFamily="34" charset="0"/>
              <a:buChar char="•"/>
            </a:pPr>
            <a:r>
              <a:rPr lang="tr-TR" sz="3000" b="1" dirty="0">
                <a:solidFill>
                  <a:srgbClr val="1F4E79"/>
                </a:solidFill>
                <a:latin typeface="Myriad Pro" panose="020B0503030403020204" pitchFamily="34" charset="0"/>
              </a:rPr>
              <a:t>Parsellerin bölümü/birleştirilmesi işlemlerinde vergi muafiyeti.</a:t>
            </a:r>
          </a:p>
          <a:p>
            <a:pPr marL="457200" lvl="0" indent="-457200" algn="just">
              <a:lnSpc>
                <a:spcPct val="200000"/>
              </a:lnSpc>
              <a:buFont typeface="Arial" panose="020B0604020202020204" pitchFamily="34" charset="0"/>
              <a:buChar char="•"/>
            </a:pPr>
            <a:r>
              <a:rPr lang="tr-TR" sz="3000" b="1" dirty="0">
                <a:solidFill>
                  <a:srgbClr val="1F4E79"/>
                </a:solidFill>
                <a:latin typeface="Myriad Pro" panose="020B0503030403020204" pitchFamily="34" charset="0"/>
              </a:rPr>
              <a:t>Tesis inşası ve işletiminde yerel yönetimler vergisi muafiyeti.</a:t>
            </a:r>
          </a:p>
          <a:p>
            <a:pPr marL="457200" lvl="0" indent="-457200" algn="just">
              <a:lnSpc>
                <a:spcPct val="200000"/>
              </a:lnSpc>
              <a:buFont typeface="Arial" panose="020B0604020202020204" pitchFamily="34" charset="0"/>
              <a:buChar char="•"/>
            </a:pPr>
            <a:r>
              <a:rPr lang="tr-TR" sz="3000" b="1" dirty="0">
                <a:solidFill>
                  <a:srgbClr val="1F4E79"/>
                </a:solidFill>
                <a:latin typeface="Myriad Pro" panose="020B0503030403020204" pitchFamily="34" charset="0"/>
              </a:rPr>
              <a:t>OSB’nin belediye hizmetlerinden yararlanmaması durumunda katı atık vergisi muafiyeti.</a:t>
            </a:r>
          </a:p>
        </p:txBody>
      </p:sp>
      <p:sp>
        <p:nvSpPr>
          <p:cNvPr id="5"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GENEL AVANTAJLAR</a:t>
            </a:r>
          </a:p>
        </p:txBody>
      </p:sp>
    </p:spTree>
    <p:extLst>
      <p:ext uri="{BB962C8B-B14F-4D97-AF65-F5344CB8AC3E}">
        <p14:creationId xmlns:p14="http://schemas.microsoft.com/office/powerpoint/2010/main" val="3172567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aphicFrame>
        <p:nvGraphicFramePr>
          <p:cNvPr id="2" name="Tablo 1"/>
          <p:cNvGraphicFramePr>
            <a:graphicFrameLocks noGrp="1"/>
          </p:cNvGraphicFramePr>
          <p:nvPr/>
        </p:nvGraphicFramePr>
        <p:xfrm>
          <a:off x="1660849" y="3604901"/>
          <a:ext cx="21031201" cy="8453534"/>
        </p:xfrm>
        <a:graphic>
          <a:graphicData uri="http://schemas.openxmlformats.org/drawingml/2006/table">
            <a:tbl>
              <a:tblPr firstRow="1" firstCol="1" bandRow="1">
                <a:tableStyleId>{6E25E649-3F16-4E02-A733-19D2CDBF48F0}</a:tableStyleId>
              </a:tblPr>
              <a:tblGrid>
                <a:gridCol w="8194214">
                  <a:extLst>
                    <a:ext uri="{9D8B030D-6E8A-4147-A177-3AD203B41FA5}">
                      <a16:colId xmlns:a16="http://schemas.microsoft.com/office/drawing/2014/main" val="2389087267"/>
                    </a:ext>
                  </a:extLst>
                </a:gridCol>
                <a:gridCol w="12836987">
                  <a:extLst>
                    <a:ext uri="{9D8B030D-6E8A-4147-A177-3AD203B41FA5}">
                      <a16:colId xmlns:a16="http://schemas.microsoft.com/office/drawing/2014/main" val="1230574140"/>
                    </a:ext>
                  </a:extLst>
                </a:gridCol>
              </a:tblGrid>
              <a:tr h="1010857">
                <a:tc>
                  <a:txBody>
                    <a:bodyPr/>
                    <a:lstStyle/>
                    <a:p>
                      <a:pPr algn="l">
                        <a:lnSpc>
                          <a:spcPct val="107000"/>
                        </a:lnSpc>
                        <a:spcBef>
                          <a:spcPts val="600"/>
                        </a:spcBef>
                        <a:spcAft>
                          <a:spcPts val="600"/>
                        </a:spcAft>
                      </a:pPr>
                      <a:r>
                        <a:rPr lang="tr-TR" sz="3200" dirty="0">
                          <a:solidFill>
                            <a:schemeClr val="bg1"/>
                          </a:solidFill>
                          <a:effectLst/>
                          <a:latin typeface="Myriad Pro" panose="020B0503030403020204" pitchFamily="34" charset="0"/>
                          <a:ea typeface="+mn-ea"/>
                          <a:cs typeface="+mn-cs"/>
                        </a:rPr>
                        <a:t>HİZMET</a:t>
                      </a:r>
                      <a:r>
                        <a:rPr lang="tr-TR" sz="3200" baseline="0" dirty="0">
                          <a:solidFill>
                            <a:schemeClr val="bg1"/>
                          </a:solidFill>
                          <a:effectLst/>
                          <a:latin typeface="Myriad Pro" panose="020B0503030403020204" pitchFamily="34" charset="0"/>
                          <a:ea typeface="+mn-ea"/>
                          <a:cs typeface="+mn-cs"/>
                        </a:rPr>
                        <a:t> TÜRÜ</a:t>
                      </a:r>
                      <a:endParaRPr lang="tr-TR" sz="3200" dirty="0">
                        <a:solidFill>
                          <a:schemeClr val="bg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1F4E79"/>
                    </a:solidFill>
                  </a:tcPr>
                </a:tc>
                <a:tc>
                  <a:txBody>
                    <a:bodyPr/>
                    <a:lstStyle/>
                    <a:p>
                      <a:pPr algn="l">
                        <a:lnSpc>
                          <a:spcPct val="107000"/>
                        </a:lnSpc>
                        <a:spcBef>
                          <a:spcPts val="600"/>
                        </a:spcBef>
                        <a:spcAft>
                          <a:spcPts val="600"/>
                        </a:spcAft>
                      </a:pPr>
                      <a:r>
                        <a:rPr lang="tr-TR" sz="3200" dirty="0">
                          <a:solidFill>
                            <a:schemeClr val="bg1"/>
                          </a:solidFill>
                          <a:effectLst/>
                          <a:latin typeface="Myriad Pro" panose="020B0503030403020204" pitchFamily="34" charset="0"/>
                        </a:rPr>
                        <a:t>OSB'LERDE  YER ALAN İŞLETMELER</a:t>
                      </a:r>
                      <a:endParaRPr lang="tr-TR" sz="3200" dirty="0">
                        <a:solidFill>
                          <a:schemeClr val="bg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1F4E79"/>
                    </a:solidFill>
                  </a:tcPr>
                </a:tc>
                <a:extLst>
                  <a:ext uri="{0D108BD9-81ED-4DB2-BD59-A6C34878D82A}">
                    <a16:rowId xmlns:a16="http://schemas.microsoft.com/office/drawing/2014/main" val="55411719"/>
                  </a:ext>
                </a:extLst>
              </a:tr>
              <a:tr h="618803">
                <a:tc>
                  <a:txBody>
                    <a:bodyPr/>
                    <a:lstStyle/>
                    <a:p>
                      <a:pPr algn="l">
                        <a:lnSpc>
                          <a:spcPct val="107000"/>
                        </a:lnSpc>
                        <a:spcBef>
                          <a:spcPts val="600"/>
                        </a:spcBef>
                        <a:spcAft>
                          <a:spcPts val="600"/>
                        </a:spcAft>
                      </a:pPr>
                      <a:r>
                        <a:rPr lang="tr-TR" sz="3200" dirty="0">
                          <a:solidFill>
                            <a:schemeClr val="tx1"/>
                          </a:solidFill>
                          <a:effectLst/>
                          <a:latin typeface="Myriad Pro" panose="020B0503030403020204" pitchFamily="34" charset="0"/>
                        </a:rPr>
                        <a:t>Emlak Vergisi</a:t>
                      </a:r>
                      <a:endParaRPr lang="tr-TR" sz="32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E8EAEC"/>
                    </a:solidFill>
                  </a:tcPr>
                </a:tc>
                <a:tc>
                  <a:txBody>
                    <a:bodyPr/>
                    <a:lstStyle/>
                    <a:p>
                      <a:pPr algn="l">
                        <a:lnSpc>
                          <a:spcPct val="107000"/>
                        </a:lnSpc>
                        <a:spcBef>
                          <a:spcPts val="600"/>
                        </a:spcBef>
                        <a:spcAft>
                          <a:spcPts val="600"/>
                        </a:spcAft>
                      </a:pPr>
                      <a:r>
                        <a:rPr lang="tr-TR" sz="3200" dirty="0">
                          <a:effectLst/>
                          <a:latin typeface="Myriad Pro" panose="020B0503030403020204" pitchFamily="34" charset="0"/>
                        </a:rPr>
                        <a:t>Muaf  (İnşaat bitim tarihini takip eden Bütçe yılından itibaren 5 yıl)</a:t>
                      </a:r>
                      <a:endParaRPr lang="tr-TR" sz="3200" dirty="0">
                        <a:solidFill>
                          <a:srgbClr val="000000"/>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E8EAEC"/>
                    </a:solidFill>
                  </a:tcPr>
                </a:tc>
                <a:extLst>
                  <a:ext uri="{0D108BD9-81ED-4DB2-BD59-A6C34878D82A}">
                    <a16:rowId xmlns:a16="http://schemas.microsoft.com/office/drawing/2014/main" val="1004982317"/>
                  </a:ext>
                </a:extLst>
              </a:tr>
              <a:tr h="1754576">
                <a:tc>
                  <a:txBody>
                    <a:bodyPr/>
                    <a:lstStyle/>
                    <a:p>
                      <a:pPr algn="l">
                        <a:lnSpc>
                          <a:spcPct val="107000"/>
                        </a:lnSpc>
                        <a:spcBef>
                          <a:spcPts val="600"/>
                        </a:spcBef>
                        <a:spcAft>
                          <a:spcPts val="600"/>
                        </a:spcAft>
                      </a:pPr>
                      <a:r>
                        <a:rPr lang="tr-TR" sz="3200" dirty="0" err="1">
                          <a:solidFill>
                            <a:schemeClr val="tx1"/>
                          </a:solidFill>
                          <a:effectLst/>
                          <a:latin typeface="Myriad Pro" panose="020B0503030403020204" pitchFamily="34" charset="0"/>
                        </a:rPr>
                        <a:t>Atıksu</a:t>
                      </a:r>
                      <a:r>
                        <a:rPr lang="tr-TR" sz="3200" dirty="0">
                          <a:solidFill>
                            <a:schemeClr val="tx1"/>
                          </a:solidFill>
                          <a:effectLst/>
                          <a:latin typeface="Myriad Pro" panose="020B0503030403020204" pitchFamily="34" charset="0"/>
                        </a:rPr>
                        <a:t> Bedeli</a:t>
                      </a:r>
                      <a:endParaRPr lang="tr-TR" sz="32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l">
                        <a:lnSpc>
                          <a:spcPct val="107000"/>
                        </a:lnSpc>
                        <a:spcBef>
                          <a:spcPts val="600"/>
                        </a:spcBef>
                        <a:spcAft>
                          <a:spcPts val="600"/>
                        </a:spcAft>
                      </a:pPr>
                      <a:r>
                        <a:rPr lang="tr-TR" sz="3200" dirty="0">
                          <a:effectLst/>
                          <a:latin typeface="Myriad Pro" panose="020B0503030403020204" pitchFamily="34" charset="0"/>
                        </a:rPr>
                        <a:t>Muaf  (Merkezi </a:t>
                      </a:r>
                      <a:r>
                        <a:rPr lang="tr-TR" sz="3200" dirty="0" err="1">
                          <a:effectLst/>
                          <a:latin typeface="Myriad Pro" panose="020B0503030403020204" pitchFamily="34" charset="0"/>
                        </a:rPr>
                        <a:t>Atıksu</a:t>
                      </a:r>
                      <a:r>
                        <a:rPr lang="tr-TR" sz="3200" dirty="0">
                          <a:effectLst/>
                          <a:latin typeface="Myriad Pro" panose="020B0503030403020204" pitchFamily="34" charset="0"/>
                        </a:rPr>
                        <a:t> Arıtma tesisi işleten bölgelerdeki işletmeler)</a:t>
                      </a:r>
                    </a:p>
                    <a:p>
                      <a:pPr algn="l">
                        <a:lnSpc>
                          <a:spcPct val="107000"/>
                        </a:lnSpc>
                        <a:spcBef>
                          <a:spcPts val="600"/>
                        </a:spcBef>
                        <a:spcAft>
                          <a:spcPts val="600"/>
                        </a:spcAft>
                      </a:pPr>
                      <a:r>
                        <a:rPr lang="tr-TR" sz="3200" dirty="0">
                          <a:effectLst/>
                          <a:latin typeface="Myriad Pro" panose="020B0503030403020204" pitchFamily="34" charset="0"/>
                        </a:rPr>
                        <a:t>Muaf değil  (Merkezi </a:t>
                      </a:r>
                      <a:r>
                        <a:rPr lang="tr-TR" sz="3200" dirty="0" err="1">
                          <a:effectLst/>
                          <a:latin typeface="Myriad Pro" panose="020B0503030403020204" pitchFamily="34" charset="0"/>
                        </a:rPr>
                        <a:t>Atıksu</a:t>
                      </a:r>
                      <a:r>
                        <a:rPr lang="tr-TR" sz="3200" dirty="0">
                          <a:effectLst/>
                          <a:latin typeface="Myriad Pro" panose="020B0503030403020204" pitchFamily="34" charset="0"/>
                        </a:rPr>
                        <a:t> Arıtma tesisi işletmeyen bölgelerdeki işletmeler)</a:t>
                      </a:r>
                      <a:endParaRPr lang="tr-TR" sz="3200" dirty="0">
                        <a:solidFill>
                          <a:srgbClr val="000000"/>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3620838"/>
                  </a:ext>
                </a:extLst>
              </a:tr>
              <a:tr h="1202411">
                <a:tc>
                  <a:txBody>
                    <a:bodyPr/>
                    <a:lstStyle/>
                    <a:p>
                      <a:pPr algn="l">
                        <a:lnSpc>
                          <a:spcPct val="107000"/>
                        </a:lnSpc>
                        <a:spcBef>
                          <a:spcPts val="600"/>
                        </a:spcBef>
                        <a:spcAft>
                          <a:spcPts val="600"/>
                        </a:spcAft>
                      </a:pPr>
                      <a:r>
                        <a:rPr lang="tr-TR" sz="3200" dirty="0">
                          <a:solidFill>
                            <a:schemeClr val="tx1"/>
                          </a:solidFill>
                          <a:effectLst/>
                          <a:latin typeface="Myriad Pro" panose="020B0503030403020204" pitchFamily="34" charset="0"/>
                        </a:rPr>
                        <a:t>KDV</a:t>
                      </a:r>
                      <a:endParaRPr lang="tr-TR" sz="32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E8EAEC"/>
                    </a:solidFill>
                  </a:tcPr>
                </a:tc>
                <a:tc>
                  <a:txBody>
                    <a:bodyPr/>
                    <a:lstStyle/>
                    <a:p>
                      <a:pPr algn="l">
                        <a:lnSpc>
                          <a:spcPct val="107000"/>
                        </a:lnSpc>
                        <a:spcBef>
                          <a:spcPts val="600"/>
                        </a:spcBef>
                        <a:spcAft>
                          <a:spcPts val="600"/>
                        </a:spcAft>
                      </a:pPr>
                      <a:r>
                        <a:rPr lang="tr-TR" sz="3200" dirty="0">
                          <a:effectLst/>
                          <a:latin typeface="Myriad Pro" panose="020B0503030403020204" pitchFamily="34" charset="0"/>
                        </a:rPr>
                        <a:t>Teşvik Belgesi Kapsamında yapılacak makine ve teçhizat teslimleri KDV'den muaftır</a:t>
                      </a:r>
                      <a:endParaRPr lang="tr-TR" sz="3200" dirty="0">
                        <a:solidFill>
                          <a:srgbClr val="000000"/>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E8EAEC"/>
                    </a:solidFill>
                  </a:tcPr>
                </a:tc>
                <a:extLst>
                  <a:ext uri="{0D108BD9-81ED-4DB2-BD59-A6C34878D82A}">
                    <a16:rowId xmlns:a16="http://schemas.microsoft.com/office/drawing/2014/main" val="1831620006"/>
                  </a:ext>
                </a:extLst>
              </a:tr>
              <a:tr h="831226">
                <a:tc>
                  <a:txBody>
                    <a:bodyPr/>
                    <a:lstStyle/>
                    <a:p>
                      <a:pPr algn="l">
                        <a:lnSpc>
                          <a:spcPct val="107000"/>
                        </a:lnSpc>
                        <a:spcBef>
                          <a:spcPts val="600"/>
                        </a:spcBef>
                        <a:spcAft>
                          <a:spcPts val="600"/>
                        </a:spcAft>
                      </a:pPr>
                      <a:r>
                        <a:rPr lang="tr-TR" sz="3200" dirty="0">
                          <a:solidFill>
                            <a:schemeClr val="tx1"/>
                          </a:solidFill>
                          <a:effectLst/>
                          <a:latin typeface="Myriad Pro" panose="020B0503030403020204" pitchFamily="34" charset="0"/>
                        </a:rPr>
                        <a:t>Bina İnşaat Harcı ve Yapı Kullanma İzni Harcı </a:t>
                      </a:r>
                      <a:endParaRPr lang="tr-TR" sz="32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l">
                        <a:lnSpc>
                          <a:spcPct val="107000"/>
                        </a:lnSpc>
                        <a:spcBef>
                          <a:spcPts val="600"/>
                        </a:spcBef>
                        <a:spcAft>
                          <a:spcPts val="600"/>
                        </a:spcAft>
                      </a:pPr>
                      <a:r>
                        <a:rPr lang="tr-TR" sz="3200" dirty="0">
                          <a:effectLst/>
                          <a:latin typeface="Myriad Pro" panose="020B0503030403020204" pitchFamily="34" charset="0"/>
                        </a:rPr>
                        <a:t>Muaf</a:t>
                      </a:r>
                      <a:endParaRPr lang="tr-TR" sz="3200" dirty="0">
                        <a:solidFill>
                          <a:srgbClr val="000000"/>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9953997"/>
                  </a:ext>
                </a:extLst>
              </a:tr>
              <a:tr h="1237607">
                <a:tc>
                  <a:txBody>
                    <a:bodyPr/>
                    <a:lstStyle/>
                    <a:p>
                      <a:pPr algn="l">
                        <a:lnSpc>
                          <a:spcPct val="107000"/>
                        </a:lnSpc>
                        <a:spcBef>
                          <a:spcPts val="600"/>
                        </a:spcBef>
                        <a:spcAft>
                          <a:spcPts val="600"/>
                        </a:spcAft>
                      </a:pPr>
                      <a:r>
                        <a:rPr lang="tr-TR" sz="3200" dirty="0">
                          <a:solidFill>
                            <a:schemeClr val="tx1"/>
                          </a:solidFill>
                          <a:effectLst/>
                          <a:latin typeface="Myriad Pro" panose="020B0503030403020204" pitchFamily="34" charset="0"/>
                        </a:rPr>
                        <a:t>Çevre Temizlik Vergisi </a:t>
                      </a:r>
                      <a:endParaRPr lang="tr-TR" sz="32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E8EAEC"/>
                    </a:solidFill>
                  </a:tcPr>
                </a:tc>
                <a:tc>
                  <a:txBody>
                    <a:bodyPr/>
                    <a:lstStyle/>
                    <a:p>
                      <a:pPr algn="l">
                        <a:lnSpc>
                          <a:spcPct val="107000"/>
                        </a:lnSpc>
                        <a:spcBef>
                          <a:spcPts val="600"/>
                        </a:spcBef>
                        <a:spcAft>
                          <a:spcPts val="600"/>
                        </a:spcAft>
                      </a:pPr>
                      <a:r>
                        <a:rPr lang="tr-TR" sz="3200" dirty="0">
                          <a:effectLst/>
                          <a:latin typeface="Myriad Pro" panose="020B0503030403020204" pitchFamily="34" charset="0"/>
                        </a:rPr>
                        <a:t>Muaf</a:t>
                      </a:r>
                    </a:p>
                  </a:txBody>
                  <a:tcPr marL="68580" marR="68580" marT="0" marB="0" anchor="ctr">
                    <a:solidFill>
                      <a:srgbClr val="E8EAEC"/>
                    </a:solidFill>
                  </a:tcPr>
                </a:tc>
                <a:extLst>
                  <a:ext uri="{0D108BD9-81ED-4DB2-BD59-A6C34878D82A}">
                    <a16:rowId xmlns:a16="http://schemas.microsoft.com/office/drawing/2014/main" val="510203824"/>
                  </a:ext>
                </a:extLst>
              </a:tr>
              <a:tr h="702724">
                <a:tc>
                  <a:txBody>
                    <a:bodyPr/>
                    <a:lstStyle/>
                    <a:p>
                      <a:pPr algn="l">
                        <a:lnSpc>
                          <a:spcPct val="107000"/>
                        </a:lnSpc>
                        <a:spcBef>
                          <a:spcPts val="600"/>
                        </a:spcBef>
                        <a:spcAft>
                          <a:spcPts val="600"/>
                        </a:spcAft>
                      </a:pPr>
                      <a:r>
                        <a:rPr lang="tr-TR" sz="3200">
                          <a:solidFill>
                            <a:schemeClr val="tx1"/>
                          </a:solidFill>
                          <a:effectLst/>
                          <a:latin typeface="Myriad Pro" panose="020B0503030403020204" pitchFamily="34" charset="0"/>
                        </a:rPr>
                        <a:t>Tevhid ve İfraz İşlem Harcı </a:t>
                      </a:r>
                      <a:endParaRPr lang="tr-TR" sz="320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l">
                        <a:lnSpc>
                          <a:spcPct val="107000"/>
                        </a:lnSpc>
                        <a:spcBef>
                          <a:spcPts val="600"/>
                        </a:spcBef>
                        <a:spcAft>
                          <a:spcPts val="600"/>
                        </a:spcAft>
                      </a:pPr>
                      <a:r>
                        <a:rPr lang="tr-TR" sz="3200">
                          <a:effectLst/>
                          <a:latin typeface="Myriad Pro" panose="020B0503030403020204" pitchFamily="34" charset="0"/>
                        </a:rPr>
                        <a:t>Muaf </a:t>
                      </a:r>
                      <a:endParaRPr lang="tr-TR" sz="3200">
                        <a:solidFill>
                          <a:srgbClr val="000000"/>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8190952"/>
                  </a:ext>
                </a:extLst>
              </a:tr>
              <a:tr h="1095330">
                <a:tc>
                  <a:txBody>
                    <a:bodyPr/>
                    <a:lstStyle/>
                    <a:p>
                      <a:pPr algn="l">
                        <a:lnSpc>
                          <a:spcPct val="107000"/>
                        </a:lnSpc>
                        <a:spcBef>
                          <a:spcPts val="600"/>
                        </a:spcBef>
                        <a:spcAft>
                          <a:spcPts val="600"/>
                        </a:spcAft>
                      </a:pPr>
                      <a:r>
                        <a:rPr lang="tr-TR" sz="3200" dirty="0">
                          <a:solidFill>
                            <a:schemeClr val="tx1"/>
                          </a:solidFill>
                          <a:effectLst/>
                          <a:latin typeface="Myriad Pro" panose="020B0503030403020204" pitchFamily="34" charset="0"/>
                        </a:rPr>
                        <a:t>Yapı denetim Kuruluşlarına Ödenecek Hizmet Bedeli</a:t>
                      </a:r>
                      <a:endParaRPr lang="tr-TR" sz="32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E8EAEC"/>
                    </a:solidFill>
                  </a:tcPr>
                </a:tc>
                <a:tc>
                  <a:txBody>
                    <a:bodyPr/>
                    <a:lstStyle/>
                    <a:p>
                      <a:pPr algn="l">
                        <a:lnSpc>
                          <a:spcPct val="107000"/>
                        </a:lnSpc>
                        <a:spcBef>
                          <a:spcPts val="600"/>
                        </a:spcBef>
                        <a:spcAft>
                          <a:spcPts val="600"/>
                        </a:spcAft>
                      </a:pPr>
                      <a:r>
                        <a:rPr lang="tr-TR" sz="3200" dirty="0">
                          <a:effectLst/>
                          <a:latin typeface="Myriad Pro" panose="020B0503030403020204" pitchFamily="34" charset="0"/>
                        </a:rPr>
                        <a:t>%75 İndirimli  Uygulanır</a:t>
                      </a:r>
                      <a:endParaRPr lang="tr-TR" sz="3200" dirty="0">
                        <a:solidFill>
                          <a:srgbClr val="000000"/>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solidFill>
                      <a:srgbClr val="E8EAEC"/>
                    </a:solidFill>
                  </a:tcPr>
                </a:tc>
                <a:extLst>
                  <a:ext uri="{0D108BD9-81ED-4DB2-BD59-A6C34878D82A}">
                    <a16:rowId xmlns:a16="http://schemas.microsoft.com/office/drawing/2014/main" val="1368389584"/>
                  </a:ext>
                </a:extLst>
              </a:tr>
            </a:tbl>
          </a:graphicData>
        </a:graphic>
      </p:graphicFrame>
      <p:sp>
        <p:nvSpPr>
          <p:cNvPr id="4"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YATIRIM AVANTAJLARI</a:t>
            </a:r>
          </a:p>
        </p:txBody>
      </p:sp>
    </p:spTree>
    <p:extLst>
      <p:ext uri="{BB962C8B-B14F-4D97-AF65-F5344CB8AC3E}">
        <p14:creationId xmlns:p14="http://schemas.microsoft.com/office/powerpoint/2010/main" val="3763302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graphicFrame>
        <p:nvGraphicFramePr>
          <p:cNvPr id="9" name="Diyagram 8"/>
          <p:cNvGraphicFramePr/>
          <p:nvPr>
            <p:extLst>
              <p:ext uri="{D42A27DB-BD31-4B8C-83A1-F6EECF244321}">
                <p14:modId xmlns:p14="http://schemas.microsoft.com/office/powerpoint/2010/main" val="3550315257"/>
              </p:ext>
            </p:extLst>
          </p:nvPr>
        </p:nvGraphicFramePr>
        <p:xfrm>
          <a:off x="1250301" y="4702628"/>
          <a:ext cx="21777649" cy="8042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up 12"/>
          <p:cNvGrpSpPr/>
          <p:nvPr/>
        </p:nvGrpSpPr>
        <p:grpSpPr>
          <a:xfrm>
            <a:off x="1250302" y="3290012"/>
            <a:ext cx="21777649" cy="890102"/>
            <a:chOff x="8134" y="2699463"/>
            <a:chExt cx="4891048" cy="5352750"/>
          </a:xfrm>
        </p:grpSpPr>
        <p:sp>
          <p:nvSpPr>
            <p:cNvPr id="19" name="Dikdörtgen 18"/>
            <p:cNvSpPr/>
            <p:nvPr/>
          </p:nvSpPr>
          <p:spPr>
            <a:xfrm>
              <a:off x="8134" y="2699463"/>
              <a:ext cx="4891048" cy="5352750"/>
            </a:xfrm>
            <a:prstGeom prst="rect">
              <a:avLst/>
            </a:prstGeom>
            <a:solidFill>
              <a:srgbClr val="E8EAEC"/>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Metin kutusu 19"/>
            <p:cNvSpPr txBox="1"/>
            <p:nvPr/>
          </p:nvSpPr>
          <p:spPr>
            <a:xfrm>
              <a:off x="8134" y="2699463"/>
              <a:ext cx="4891048" cy="535274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227584" bIns="256032" numCol="1" spcCol="1270" anchor="ctr" anchorCtr="0">
              <a:noAutofit/>
            </a:bodyPr>
            <a:lstStyle/>
            <a:p>
              <a:pPr lvl="1" defTabSz="1422400">
                <a:lnSpc>
                  <a:spcPct val="90000"/>
                </a:lnSpc>
                <a:spcBef>
                  <a:spcPct val="0"/>
                </a:spcBef>
                <a:spcAft>
                  <a:spcPct val="15000"/>
                </a:spcAft>
              </a:pPr>
              <a:r>
                <a:rPr lang="tr-TR" sz="3600" b="1" kern="1200" dirty="0">
                  <a:solidFill>
                    <a:schemeClr val="tx1"/>
                  </a:solidFill>
                </a:rPr>
                <a:t>TDİOSB İçinde Bulunan Firmalar Aşağıdaki Yöntemlerle Yatırım Maliyetlerini Azaltabilirler</a:t>
              </a:r>
            </a:p>
          </p:txBody>
        </p:sp>
      </p:grpSp>
      <p:sp>
        <p:nvSpPr>
          <p:cNvPr id="7"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HİBE AVANTAJLARI</a:t>
            </a:r>
          </a:p>
        </p:txBody>
      </p:sp>
    </p:spTree>
    <p:extLst>
      <p:ext uri="{BB962C8B-B14F-4D97-AF65-F5344CB8AC3E}">
        <p14:creationId xmlns:p14="http://schemas.microsoft.com/office/powerpoint/2010/main" val="2498229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 name="Metin kutusu 5"/>
          <p:cNvSpPr txBox="1"/>
          <p:nvPr/>
        </p:nvSpPr>
        <p:spPr>
          <a:xfrm>
            <a:off x="2315721" y="3342783"/>
            <a:ext cx="19592528" cy="3785011"/>
          </a:xfrm>
          <a:prstGeom prst="rect">
            <a:avLst/>
          </a:prstGeom>
          <a:noFill/>
        </p:spPr>
        <p:txBody>
          <a:bodyPr wrap="square" rtlCol="0">
            <a:spAutoFit/>
          </a:bodyPr>
          <a:lstStyle/>
          <a:p>
            <a:pPr marL="34281" algn="just"/>
            <a:r>
              <a:rPr lang="tr-TR" sz="4799" b="1" dirty="0">
                <a:cs typeface="Times New Roman" panose="02020603050405020304" pitchFamily="18" charset="0"/>
              </a:rPr>
              <a:t>TDİOSB (Tarıma Dayalı İhtisas Organize Sanayi Bölgesi): </a:t>
            </a:r>
            <a:r>
              <a:rPr lang="tr-TR" sz="4799" dirty="0">
                <a:cs typeface="Times New Roman" panose="02020603050405020304" pitchFamily="18" charset="0"/>
              </a:rPr>
              <a:t>Kamu tüzel kişi/kişilerince kurulan; tarım ve sanayi sektörünün entegrasyonunu sağlamaya yönelik tarıma dayalı sanayi girdisini oluşturan bitkisel ve hayvansal üretimin ve bunların işlenmesine yönelik sanayi tesislerinin yer aldığı mal ve hizmet üretim bölgesini ifade eder.</a:t>
            </a:r>
          </a:p>
        </p:txBody>
      </p:sp>
      <p:graphicFrame>
        <p:nvGraphicFramePr>
          <p:cNvPr id="3" name="Diyagram 2"/>
          <p:cNvGraphicFramePr/>
          <p:nvPr/>
        </p:nvGraphicFramePr>
        <p:xfrm>
          <a:off x="2315721" y="7785094"/>
          <a:ext cx="19754352" cy="4795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TDİOSB NEDİR?</a:t>
            </a:r>
          </a:p>
        </p:txBody>
      </p:sp>
    </p:spTree>
    <p:extLst>
      <p:ext uri="{BB962C8B-B14F-4D97-AF65-F5344CB8AC3E}">
        <p14:creationId xmlns:p14="http://schemas.microsoft.com/office/powerpoint/2010/main" val="3242140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1" name="Dikdörtgen 10"/>
          <p:cNvSpPr/>
          <p:nvPr/>
        </p:nvSpPr>
        <p:spPr>
          <a:xfrm>
            <a:off x="1729211" y="13035895"/>
            <a:ext cx="18852230" cy="424732"/>
          </a:xfrm>
          <a:prstGeom prst="rect">
            <a:avLst/>
          </a:prstGeom>
        </p:spPr>
        <p:txBody>
          <a:bodyPr wrap="square">
            <a:spAutoFit/>
          </a:bodyPr>
          <a:lstStyle/>
          <a:p>
            <a:pPr lvl="1" defTabSz="1066800">
              <a:lnSpc>
                <a:spcPct val="90000"/>
              </a:lnSpc>
              <a:spcBef>
                <a:spcPct val="0"/>
              </a:spcBef>
              <a:spcAft>
                <a:spcPct val="15000"/>
              </a:spcAft>
            </a:pPr>
            <a:r>
              <a:rPr lang="tr-TR" sz="2400" b="1" kern="1200" dirty="0"/>
              <a:t>*</a:t>
            </a:r>
            <a:r>
              <a:rPr lang="tr-TR" sz="2400" kern="1200" dirty="0"/>
              <a:t>İzmir 1. Derece  Bölge Statüsündedir. Ancak TDİOSB olduğumuz için 2. Bölge teşviklerinden faydalanılır.</a:t>
            </a:r>
          </a:p>
        </p:txBody>
      </p:sp>
      <p:graphicFrame>
        <p:nvGraphicFramePr>
          <p:cNvPr id="7" name="Tablo 6"/>
          <p:cNvGraphicFramePr>
            <a:graphicFrameLocks noGrp="1"/>
          </p:cNvGraphicFramePr>
          <p:nvPr>
            <p:extLst>
              <p:ext uri="{D42A27DB-BD31-4B8C-83A1-F6EECF244321}">
                <p14:modId xmlns:p14="http://schemas.microsoft.com/office/powerpoint/2010/main" val="1930392625"/>
              </p:ext>
            </p:extLst>
          </p:nvPr>
        </p:nvGraphicFramePr>
        <p:xfrm>
          <a:off x="1729211" y="3070395"/>
          <a:ext cx="20962840" cy="9612617"/>
        </p:xfrm>
        <a:graphic>
          <a:graphicData uri="http://schemas.openxmlformats.org/drawingml/2006/table">
            <a:tbl>
              <a:tblPr firstRow="1" bandRow="1">
                <a:tableStyleId>{2A488322-F2BA-4B5B-9748-0D474271808F}</a:tableStyleId>
              </a:tblPr>
              <a:tblGrid>
                <a:gridCol w="4914185">
                  <a:extLst>
                    <a:ext uri="{9D8B030D-6E8A-4147-A177-3AD203B41FA5}">
                      <a16:colId xmlns:a16="http://schemas.microsoft.com/office/drawing/2014/main" val="3372770846"/>
                    </a:ext>
                  </a:extLst>
                </a:gridCol>
                <a:gridCol w="4208843">
                  <a:extLst>
                    <a:ext uri="{9D8B030D-6E8A-4147-A177-3AD203B41FA5}">
                      <a16:colId xmlns:a16="http://schemas.microsoft.com/office/drawing/2014/main" val="1582976744"/>
                    </a:ext>
                  </a:extLst>
                </a:gridCol>
                <a:gridCol w="2184329">
                  <a:extLst>
                    <a:ext uri="{9D8B030D-6E8A-4147-A177-3AD203B41FA5}">
                      <a16:colId xmlns:a16="http://schemas.microsoft.com/office/drawing/2014/main" val="609490503"/>
                    </a:ext>
                  </a:extLst>
                </a:gridCol>
                <a:gridCol w="2175942">
                  <a:extLst>
                    <a:ext uri="{9D8B030D-6E8A-4147-A177-3AD203B41FA5}">
                      <a16:colId xmlns:a16="http://schemas.microsoft.com/office/drawing/2014/main" val="805474481"/>
                    </a:ext>
                  </a:extLst>
                </a:gridCol>
                <a:gridCol w="2175942">
                  <a:extLst>
                    <a:ext uri="{9D8B030D-6E8A-4147-A177-3AD203B41FA5}">
                      <a16:colId xmlns:a16="http://schemas.microsoft.com/office/drawing/2014/main" val="2408021041"/>
                    </a:ext>
                  </a:extLst>
                </a:gridCol>
                <a:gridCol w="1865692">
                  <a:extLst>
                    <a:ext uri="{9D8B030D-6E8A-4147-A177-3AD203B41FA5}">
                      <a16:colId xmlns:a16="http://schemas.microsoft.com/office/drawing/2014/main" val="617177723"/>
                    </a:ext>
                  </a:extLst>
                </a:gridCol>
                <a:gridCol w="1869886">
                  <a:extLst>
                    <a:ext uri="{9D8B030D-6E8A-4147-A177-3AD203B41FA5}">
                      <a16:colId xmlns:a16="http://schemas.microsoft.com/office/drawing/2014/main" val="3125869332"/>
                    </a:ext>
                  </a:extLst>
                </a:gridCol>
                <a:gridCol w="1568021">
                  <a:extLst>
                    <a:ext uri="{9D8B030D-6E8A-4147-A177-3AD203B41FA5}">
                      <a16:colId xmlns:a16="http://schemas.microsoft.com/office/drawing/2014/main" val="2831662167"/>
                    </a:ext>
                  </a:extLst>
                </a:gridCol>
              </a:tblGrid>
              <a:tr h="773817">
                <a:tc gridSpan="2">
                  <a:txBody>
                    <a:bodyPr/>
                    <a:lstStyle/>
                    <a:p>
                      <a:pPr algn="ctr">
                        <a:lnSpc>
                          <a:spcPct val="115000"/>
                        </a:lnSpc>
                        <a:spcAft>
                          <a:spcPts val="0"/>
                        </a:spcAft>
                      </a:pPr>
                      <a:r>
                        <a:rPr lang="tr-TR" sz="3200" dirty="0">
                          <a:effectLst/>
                        </a:rPr>
                        <a:t>DESTEK UNSURLARI</a:t>
                      </a:r>
                      <a:endParaRPr lang="tr-TR" sz="3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solidFill>
                      <a:srgbClr val="1F4E79"/>
                    </a:solidFill>
                  </a:tcPr>
                </a:tc>
                <a:tc hMerge="1">
                  <a:txBody>
                    <a:bodyPr/>
                    <a:lstStyle/>
                    <a:p>
                      <a:endParaRPr lang="tr-TR"/>
                    </a:p>
                  </a:txBody>
                  <a:tcPr/>
                </a:tc>
                <a:tc gridSpan="6">
                  <a:txBody>
                    <a:bodyPr/>
                    <a:lstStyle/>
                    <a:p>
                      <a:pPr algn="ctr">
                        <a:lnSpc>
                          <a:spcPct val="115000"/>
                        </a:lnSpc>
                        <a:spcAft>
                          <a:spcPts val="0"/>
                        </a:spcAft>
                      </a:pPr>
                      <a:r>
                        <a:rPr lang="tr-TR" sz="3200" dirty="0">
                          <a:effectLst/>
                        </a:rPr>
                        <a:t>BÖLGELER</a:t>
                      </a:r>
                      <a:endParaRPr lang="tr-TR" sz="32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solidFill>
                      <a:srgbClr val="1F4E79"/>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94495539"/>
                  </a:ext>
                </a:extLst>
              </a:tr>
              <a:tr h="463347">
                <a:tc>
                  <a:txBody>
                    <a:bodyPr/>
                    <a:lstStyle/>
                    <a:p>
                      <a:pPr algn="r">
                        <a:lnSpc>
                          <a:spcPct val="115000"/>
                        </a:lnSpc>
                        <a:spcAft>
                          <a:spcPts val="0"/>
                        </a:spcAft>
                      </a:pPr>
                      <a:r>
                        <a:rPr lang="tr-TR" sz="2400" dirty="0">
                          <a:effectLst/>
                        </a:rPr>
                        <a:t> </a:t>
                      </a:r>
                      <a:endParaRPr lang="tr-TR" sz="24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800" b="0" dirty="0">
                          <a:solidFill>
                            <a:schemeClr val="tx1"/>
                          </a:solidFill>
                          <a:effectLst/>
                        </a:rPr>
                        <a:t>1</a:t>
                      </a:r>
                      <a:endParaRPr lang="tr-TR" sz="2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800" b="1" dirty="0">
                          <a:solidFill>
                            <a:schemeClr val="accent2">
                              <a:lumMod val="75000"/>
                            </a:schemeClr>
                          </a:solidFill>
                          <a:effectLst/>
                        </a:rPr>
                        <a:t>2</a:t>
                      </a:r>
                      <a:endParaRPr lang="tr-TR" sz="2800" b="1" dirty="0">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800" b="1" dirty="0">
                          <a:solidFill>
                            <a:schemeClr val="tx1"/>
                          </a:solidFill>
                          <a:effectLst/>
                        </a:rPr>
                        <a:t>3</a:t>
                      </a:r>
                      <a:endParaRPr lang="tr-TR" sz="2800" b="1"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800" b="1" dirty="0">
                          <a:solidFill>
                            <a:schemeClr val="tx1"/>
                          </a:solidFill>
                          <a:effectLst/>
                        </a:rPr>
                        <a:t>4</a:t>
                      </a:r>
                      <a:endParaRPr lang="tr-TR" sz="2800" b="1"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800" b="0" i="0" dirty="0">
                          <a:solidFill>
                            <a:schemeClr val="tx1"/>
                          </a:solidFill>
                          <a:effectLst/>
                        </a:rPr>
                        <a:t>5</a:t>
                      </a:r>
                      <a:endParaRPr lang="tr-TR" sz="28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800" b="1" dirty="0">
                          <a:solidFill>
                            <a:schemeClr val="tx1"/>
                          </a:solidFill>
                          <a:effectLst/>
                        </a:rPr>
                        <a:t>6</a:t>
                      </a:r>
                      <a:endParaRPr lang="tr-TR" sz="2800" b="1"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934127960"/>
                  </a:ext>
                </a:extLst>
              </a:tr>
              <a:tr h="463347">
                <a:tc>
                  <a:txBody>
                    <a:bodyPr/>
                    <a:lstStyle/>
                    <a:p>
                      <a:pPr algn="r">
                        <a:lnSpc>
                          <a:spcPct val="115000"/>
                        </a:lnSpc>
                        <a:spcAft>
                          <a:spcPts val="0"/>
                        </a:spcAft>
                      </a:pPr>
                      <a:r>
                        <a:rPr lang="tr-TR" sz="2800" b="1" dirty="0">
                          <a:effectLst/>
                        </a:rPr>
                        <a:t>KDV İstisnası </a:t>
                      </a:r>
                      <a:endParaRPr lang="tr-TR" sz="28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Var</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dirty="0">
                          <a:solidFill>
                            <a:schemeClr val="accent2">
                              <a:lumMod val="75000"/>
                            </a:schemeClr>
                          </a:solidFill>
                          <a:effectLst/>
                        </a:rPr>
                        <a:t>Var</a:t>
                      </a:r>
                      <a:endParaRPr lang="tr-TR" sz="2400" b="1" dirty="0">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Var</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Var</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Var</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Var</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979454958"/>
                  </a:ext>
                </a:extLst>
              </a:tr>
              <a:tr h="463347">
                <a:tc>
                  <a:txBody>
                    <a:bodyPr/>
                    <a:lstStyle/>
                    <a:p>
                      <a:pPr algn="r">
                        <a:lnSpc>
                          <a:spcPct val="115000"/>
                        </a:lnSpc>
                        <a:spcAft>
                          <a:spcPts val="0"/>
                        </a:spcAft>
                      </a:pPr>
                      <a:r>
                        <a:rPr lang="tr-TR" sz="2800" b="1" dirty="0">
                          <a:effectLst/>
                        </a:rPr>
                        <a:t>Gümrük Vergisi Muafiyeti</a:t>
                      </a:r>
                      <a:endParaRPr lang="tr-TR" sz="28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Var</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dirty="0">
                          <a:solidFill>
                            <a:schemeClr val="accent2">
                              <a:lumMod val="75000"/>
                            </a:schemeClr>
                          </a:solidFill>
                          <a:effectLst/>
                        </a:rPr>
                        <a:t>Var</a:t>
                      </a:r>
                      <a:endParaRPr lang="tr-TR" sz="2400" b="1" dirty="0">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Var</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Var</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Var</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Var</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3591204021"/>
                  </a:ext>
                </a:extLst>
              </a:tr>
              <a:tr h="863440">
                <a:tc rowSpan="3">
                  <a:txBody>
                    <a:bodyPr/>
                    <a:lstStyle/>
                    <a:p>
                      <a:pPr algn="r">
                        <a:lnSpc>
                          <a:spcPct val="115000"/>
                        </a:lnSpc>
                        <a:spcAft>
                          <a:spcPts val="0"/>
                        </a:spcAft>
                      </a:pPr>
                      <a:r>
                        <a:rPr lang="tr-TR" sz="2800" b="1" dirty="0">
                          <a:effectLst/>
                        </a:rPr>
                        <a:t>Vergi İndirimi</a:t>
                      </a:r>
                      <a:endParaRPr lang="tr-TR" sz="28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Vergi İndirim oranı </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%50</a:t>
                      </a:r>
                      <a:endParaRPr lang="tr-TR" sz="2400" b="0" dirty="0">
                        <a:solidFill>
                          <a:schemeClr val="tx1"/>
                        </a:solidFill>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b="1" dirty="0">
                          <a:solidFill>
                            <a:schemeClr val="accent2">
                              <a:lumMod val="75000"/>
                            </a:schemeClr>
                          </a:solidFill>
                          <a:effectLst/>
                        </a:rPr>
                        <a:t>%55</a:t>
                      </a:r>
                      <a:endParaRPr lang="tr-TR" sz="2400" b="1" dirty="0">
                        <a:solidFill>
                          <a:schemeClr val="accent2">
                            <a:lumMod val="75000"/>
                          </a:schemeClr>
                        </a:solidFill>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dirty="0">
                          <a:effectLst/>
                        </a:rPr>
                        <a:t>%60</a:t>
                      </a:r>
                      <a:endParaRPr lang="tr-TR" sz="2400" dirty="0">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dirty="0">
                          <a:effectLst/>
                        </a:rPr>
                        <a:t>%70</a:t>
                      </a:r>
                      <a:endParaRPr lang="tr-TR" sz="2400" dirty="0">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%80 </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%90</a:t>
                      </a:r>
                      <a:endParaRPr lang="tr-TR" sz="2400" dirty="0">
                        <a:effectLst/>
                        <a:latin typeface="Myriad Pro" panose="020B0503030403020204" pitchFamily="34" charset="0"/>
                      </a:endParaRPr>
                    </a:p>
                  </a:txBody>
                  <a:tcPr marL="68049" marR="68049" marT="0" marB="0" anchor="ctr"/>
                </a:tc>
                <a:extLst>
                  <a:ext uri="{0D108BD9-81ED-4DB2-BD59-A6C34878D82A}">
                    <a16:rowId xmlns:a16="http://schemas.microsoft.com/office/drawing/2014/main" val="939069146"/>
                  </a:ext>
                </a:extLst>
              </a:tr>
              <a:tr h="463347">
                <a:tc vMerge="1">
                  <a:txBody>
                    <a:bodyPr/>
                    <a:lstStyle/>
                    <a:p>
                      <a:endParaRPr lang="tr-TR"/>
                    </a:p>
                  </a:txBody>
                  <a:tcPr/>
                </a:tc>
                <a:tc>
                  <a:txBody>
                    <a:bodyPr/>
                    <a:lstStyle/>
                    <a:p>
                      <a:pPr algn="r">
                        <a:lnSpc>
                          <a:spcPct val="115000"/>
                        </a:lnSpc>
                        <a:spcAft>
                          <a:spcPts val="0"/>
                        </a:spcAft>
                      </a:pPr>
                      <a:r>
                        <a:rPr lang="tr-TR" sz="2400" dirty="0">
                          <a:effectLst/>
                        </a:rPr>
                        <a:t>Uygulanacak Vergi Oranı</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%10</a:t>
                      </a:r>
                      <a:endParaRPr lang="tr-TR" sz="2400" b="0" dirty="0">
                        <a:solidFill>
                          <a:schemeClr val="tx1"/>
                        </a:solidFill>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b="1" dirty="0">
                          <a:solidFill>
                            <a:schemeClr val="accent2">
                              <a:lumMod val="75000"/>
                            </a:schemeClr>
                          </a:solidFill>
                          <a:effectLst/>
                        </a:rPr>
                        <a:t>%9</a:t>
                      </a:r>
                      <a:endParaRPr lang="tr-TR" sz="2400" b="1" dirty="0">
                        <a:solidFill>
                          <a:schemeClr val="accent2">
                            <a:lumMod val="75000"/>
                          </a:schemeClr>
                        </a:solidFill>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dirty="0">
                          <a:effectLst/>
                        </a:rPr>
                        <a:t>%8</a:t>
                      </a:r>
                      <a:endParaRPr lang="tr-TR" sz="2400" dirty="0">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dirty="0">
                          <a:effectLst/>
                        </a:rPr>
                        <a:t>%6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%4</a:t>
                      </a:r>
                      <a:endParaRPr lang="tr-TR" sz="2400" b="0" i="0" dirty="0">
                        <a:solidFill>
                          <a:schemeClr val="tx1"/>
                        </a:solidFill>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dirty="0">
                          <a:effectLst/>
                        </a:rPr>
                        <a:t>%2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314619700"/>
                  </a:ext>
                </a:extLst>
              </a:tr>
              <a:tr h="463347">
                <a:tc vMerge="1">
                  <a:txBody>
                    <a:bodyPr/>
                    <a:lstStyle/>
                    <a:p>
                      <a:endParaRPr lang="tr-TR"/>
                    </a:p>
                  </a:txBody>
                  <a:tcPr/>
                </a:tc>
                <a:tc>
                  <a:txBody>
                    <a:bodyPr/>
                    <a:lstStyle/>
                    <a:p>
                      <a:pPr algn="r">
                        <a:lnSpc>
                          <a:spcPct val="115000"/>
                        </a:lnSpc>
                        <a:spcAft>
                          <a:spcPts val="0"/>
                        </a:spcAft>
                      </a:pPr>
                      <a:r>
                        <a:rPr lang="tr-TR" sz="2400" dirty="0">
                          <a:effectLst/>
                        </a:rPr>
                        <a:t>Yatırıma katkı oranı</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%15</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a:solidFill>
                            <a:schemeClr val="accent2">
                              <a:lumMod val="75000"/>
                            </a:schemeClr>
                          </a:solidFill>
                          <a:effectLst/>
                        </a:rPr>
                        <a:t>%20</a:t>
                      </a:r>
                      <a:endParaRPr lang="tr-TR" sz="2400" b="1">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%25</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%30</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%40</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%50</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998475104"/>
                  </a:ext>
                </a:extLst>
              </a:tr>
              <a:tr h="463347">
                <a:tc rowSpan="2">
                  <a:txBody>
                    <a:bodyPr/>
                    <a:lstStyle/>
                    <a:p>
                      <a:pPr algn="r">
                        <a:lnSpc>
                          <a:spcPct val="115000"/>
                        </a:lnSpc>
                        <a:spcAft>
                          <a:spcPts val="0"/>
                        </a:spcAft>
                      </a:pPr>
                      <a:r>
                        <a:rPr lang="tr-TR" sz="2800" b="1" dirty="0">
                          <a:effectLst/>
                        </a:rPr>
                        <a:t>Sigorta Primi İşveren </a:t>
                      </a:r>
                    </a:p>
                    <a:p>
                      <a:pPr algn="r">
                        <a:lnSpc>
                          <a:spcPct val="115000"/>
                        </a:lnSpc>
                        <a:spcAft>
                          <a:spcPts val="0"/>
                        </a:spcAft>
                      </a:pPr>
                      <a:r>
                        <a:rPr lang="tr-TR" sz="2800" b="1" dirty="0">
                          <a:effectLst/>
                        </a:rPr>
                        <a:t>Hisse Desteği</a:t>
                      </a:r>
                      <a:endParaRPr lang="tr-TR" sz="28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Uygulama Süresi</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2 yıl</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a:solidFill>
                            <a:schemeClr val="accent2">
                              <a:lumMod val="75000"/>
                            </a:schemeClr>
                          </a:solidFill>
                          <a:effectLst/>
                        </a:rPr>
                        <a:t>3 yıl</a:t>
                      </a:r>
                      <a:endParaRPr lang="tr-TR" sz="2400" b="1">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5 yıl</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6 yıl</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7 yıl</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10 yıl</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184923717"/>
                  </a:ext>
                </a:extLst>
              </a:tr>
              <a:tr h="898435">
                <a:tc vMerge="1">
                  <a:txBody>
                    <a:bodyPr/>
                    <a:lstStyle/>
                    <a:p>
                      <a:endParaRPr lang="tr-TR"/>
                    </a:p>
                  </a:txBody>
                  <a:tcPr/>
                </a:tc>
                <a:tc>
                  <a:txBody>
                    <a:bodyPr/>
                    <a:lstStyle/>
                    <a:p>
                      <a:pPr algn="r">
                        <a:lnSpc>
                          <a:spcPct val="115000"/>
                        </a:lnSpc>
                        <a:spcAft>
                          <a:spcPts val="0"/>
                        </a:spcAft>
                      </a:pPr>
                      <a:r>
                        <a:rPr lang="tr-TR" sz="2400" dirty="0">
                          <a:effectLst/>
                        </a:rPr>
                        <a:t>Destek Tutarının Azami Miktarı</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 %10</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dirty="0">
                          <a:solidFill>
                            <a:schemeClr val="accent2">
                              <a:lumMod val="75000"/>
                            </a:schemeClr>
                          </a:solidFill>
                          <a:effectLst/>
                        </a:rPr>
                        <a:t> %15</a:t>
                      </a:r>
                      <a:endParaRPr lang="tr-TR" sz="2400" b="1" dirty="0">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 %20</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 %25</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 %35</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Limitsiz</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1463050118"/>
                  </a:ext>
                </a:extLst>
              </a:tr>
              <a:tr h="898435">
                <a:tc>
                  <a:txBody>
                    <a:bodyPr/>
                    <a:lstStyle/>
                    <a:p>
                      <a:pPr algn="r">
                        <a:lnSpc>
                          <a:spcPct val="115000"/>
                        </a:lnSpc>
                        <a:spcAft>
                          <a:spcPts val="0"/>
                        </a:spcAft>
                      </a:pPr>
                      <a:r>
                        <a:rPr lang="tr-TR" sz="2800" b="1" dirty="0">
                          <a:effectLst/>
                        </a:rPr>
                        <a:t>Yatırım Yeri Tahsisi</a:t>
                      </a:r>
                      <a:endParaRPr lang="tr-TR" sz="28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 </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Var</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a:solidFill>
                            <a:schemeClr val="accent2">
                              <a:lumMod val="75000"/>
                            </a:schemeClr>
                          </a:solidFill>
                          <a:effectLst/>
                        </a:rPr>
                        <a:t>Var</a:t>
                      </a:r>
                      <a:endParaRPr lang="tr-TR" sz="2400" b="1">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Var</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Var</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Var</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Var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4149964724"/>
                  </a:ext>
                </a:extLst>
              </a:tr>
              <a:tr h="463347">
                <a:tc rowSpan="3">
                  <a:txBody>
                    <a:bodyPr/>
                    <a:lstStyle/>
                    <a:p>
                      <a:pPr algn="r">
                        <a:lnSpc>
                          <a:spcPct val="115000"/>
                        </a:lnSpc>
                        <a:spcAft>
                          <a:spcPts val="0"/>
                        </a:spcAft>
                      </a:pPr>
                      <a:r>
                        <a:rPr lang="tr-TR" sz="2800" b="1" dirty="0">
                          <a:effectLst/>
                        </a:rPr>
                        <a:t>Faiz Desteği</a:t>
                      </a:r>
                      <a:endParaRPr lang="tr-TR" sz="28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İç Kredi</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Yok</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a:solidFill>
                            <a:schemeClr val="accent2">
                              <a:lumMod val="75000"/>
                            </a:schemeClr>
                          </a:solidFill>
                          <a:effectLst/>
                        </a:rPr>
                        <a:t>Yok</a:t>
                      </a:r>
                      <a:endParaRPr lang="tr-TR" sz="2400" b="1">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3 puan</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4 puan</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5 puan</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7 puan</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4293915971"/>
                  </a:ext>
                </a:extLst>
              </a:tr>
              <a:tr h="644109">
                <a:tc vMerge="1">
                  <a:txBody>
                    <a:bodyPr/>
                    <a:lstStyle/>
                    <a:p>
                      <a:endParaRPr lang="tr-TR"/>
                    </a:p>
                  </a:txBody>
                  <a:tcPr/>
                </a:tc>
                <a:tc>
                  <a:txBody>
                    <a:bodyPr/>
                    <a:lstStyle/>
                    <a:p>
                      <a:pPr algn="r">
                        <a:lnSpc>
                          <a:spcPct val="115000"/>
                        </a:lnSpc>
                        <a:spcAft>
                          <a:spcPts val="0"/>
                        </a:spcAft>
                      </a:pPr>
                      <a:r>
                        <a:rPr lang="tr-TR" sz="2400" dirty="0">
                          <a:effectLst/>
                        </a:rPr>
                        <a:t>Döviz/Döviz Endeksli Kredi</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dirty="0">
                          <a:solidFill>
                            <a:schemeClr val="accent2">
                              <a:lumMod val="75000"/>
                            </a:schemeClr>
                          </a:solidFill>
                          <a:effectLst/>
                        </a:rPr>
                        <a:t>-</a:t>
                      </a:r>
                      <a:endParaRPr lang="tr-TR" sz="2400" b="1" dirty="0">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1 puan</a:t>
                      </a:r>
                      <a:endParaRPr lang="tr-TR" sz="2400" dirty="0">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dirty="0">
                          <a:effectLst/>
                        </a:rPr>
                        <a:t>1 puan</a:t>
                      </a:r>
                      <a:endParaRPr lang="tr-TR" sz="2400" dirty="0">
                        <a:effectLst/>
                        <a:latin typeface="Myriad Pro" panose="020B0503030403020204" pitchFamily="34"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2 puan </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2 puan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4087430434"/>
                  </a:ext>
                </a:extLst>
              </a:tr>
              <a:tr h="876629">
                <a:tc vMerge="1">
                  <a:txBody>
                    <a:bodyPr/>
                    <a:lstStyle/>
                    <a:p>
                      <a:endParaRPr lang="tr-TR"/>
                    </a:p>
                  </a:txBody>
                  <a:tcPr/>
                </a:tc>
                <a:tc>
                  <a:txBody>
                    <a:bodyPr/>
                    <a:lstStyle/>
                    <a:p>
                      <a:pPr algn="r">
                        <a:lnSpc>
                          <a:spcPct val="115000"/>
                        </a:lnSpc>
                        <a:spcAft>
                          <a:spcPts val="0"/>
                        </a:spcAft>
                      </a:pPr>
                      <a:r>
                        <a:rPr lang="tr-TR" sz="2400" dirty="0">
                          <a:effectLst/>
                        </a:rPr>
                        <a:t>Azami Destek Tutarı (Bin TL)</a:t>
                      </a:r>
                      <a:endParaRPr lang="tr-TR" sz="2400" b="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 Yok</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dirty="0">
                          <a:solidFill>
                            <a:schemeClr val="accent2">
                              <a:lumMod val="75000"/>
                            </a:schemeClr>
                          </a:solidFill>
                          <a:effectLst/>
                        </a:rPr>
                        <a:t> Yok</a:t>
                      </a:r>
                      <a:endParaRPr lang="tr-TR" sz="2400" b="1" dirty="0">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 1 Milyon</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1.2 Milyon</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 1.4 Milyon</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1.8 Milyon</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437516687"/>
                  </a:ext>
                </a:extLst>
              </a:tr>
              <a:tr h="463347">
                <a:tc>
                  <a:txBody>
                    <a:bodyPr/>
                    <a:lstStyle/>
                    <a:p>
                      <a:pPr algn="r">
                        <a:lnSpc>
                          <a:spcPct val="115000"/>
                        </a:lnSpc>
                        <a:spcAft>
                          <a:spcPts val="0"/>
                        </a:spcAft>
                      </a:pPr>
                      <a:r>
                        <a:rPr lang="tr-TR" sz="2800" b="1" dirty="0">
                          <a:effectLst/>
                        </a:rPr>
                        <a:t>Sigorta Primi Desteği (İşçi Hissesi) </a:t>
                      </a:r>
                      <a:endParaRPr lang="tr-TR" sz="28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Yok</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a:solidFill>
                            <a:schemeClr val="accent2">
                              <a:lumMod val="75000"/>
                            </a:schemeClr>
                          </a:solidFill>
                          <a:effectLst/>
                        </a:rPr>
                        <a:t>Yok</a:t>
                      </a:r>
                      <a:endParaRPr lang="tr-TR" sz="2400" b="1">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Yok</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Yok</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Yok</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10 Yıl</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356350328"/>
                  </a:ext>
                </a:extLst>
              </a:tr>
              <a:tr h="463347">
                <a:tc>
                  <a:txBody>
                    <a:bodyPr/>
                    <a:lstStyle/>
                    <a:p>
                      <a:pPr algn="r">
                        <a:lnSpc>
                          <a:spcPct val="115000"/>
                        </a:lnSpc>
                        <a:spcAft>
                          <a:spcPts val="0"/>
                        </a:spcAft>
                      </a:pPr>
                      <a:r>
                        <a:rPr lang="tr-TR" sz="2800" b="1" dirty="0">
                          <a:effectLst/>
                        </a:rPr>
                        <a:t>Gelir Vergisi Stopajı Desteği</a:t>
                      </a:r>
                      <a:endParaRPr lang="tr-TR" sz="2800" b="1"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r">
                        <a:lnSpc>
                          <a:spcPct val="115000"/>
                        </a:lnSpc>
                        <a:spcAft>
                          <a:spcPts val="0"/>
                        </a:spcAft>
                      </a:pPr>
                      <a:r>
                        <a:rPr lang="tr-TR" sz="2400" dirty="0">
                          <a:effectLst/>
                        </a:rPr>
                        <a:t> </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dirty="0">
                          <a:solidFill>
                            <a:schemeClr val="tx1"/>
                          </a:solidFill>
                          <a:effectLst/>
                        </a:rPr>
                        <a:t>Yok</a:t>
                      </a:r>
                      <a:endParaRPr lang="tr-TR" sz="24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1" dirty="0">
                          <a:solidFill>
                            <a:schemeClr val="accent2">
                              <a:lumMod val="75000"/>
                            </a:schemeClr>
                          </a:solidFill>
                          <a:effectLst/>
                        </a:rPr>
                        <a:t>Yok</a:t>
                      </a:r>
                      <a:endParaRPr lang="tr-TR" sz="2400" b="1" dirty="0">
                        <a:solidFill>
                          <a:schemeClr val="accent2">
                            <a:lumMod val="75000"/>
                          </a:schemeClr>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Yok</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a:effectLst/>
                        </a:rPr>
                        <a:t>Yok</a:t>
                      </a:r>
                      <a:endParaRPr lang="tr-TR" sz="240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b="0" i="0" dirty="0">
                          <a:solidFill>
                            <a:schemeClr val="tx1"/>
                          </a:solidFill>
                          <a:effectLst/>
                        </a:rPr>
                        <a:t>Yok</a:t>
                      </a:r>
                      <a:endParaRPr lang="tr-TR" sz="2400" b="0" i="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tc>
                  <a:txBody>
                    <a:bodyPr/>
                    <a:lstStyle/>
                    <a:p>
                      <a:pPr algn="ctr">
                        <a:lnSpc>
                          <a:spcPct val="115000"/>
                        </a:lnSpc>
                        <a:spcAft>
                          <a:spcPts val="0"/>
                        </a:spcAft>
                      </a:pPr>
                      <a:r>
                        <a:rPr lang="tr-TR" sz="2400" dirty="0">
                          <a:effectLst/>
                        </a:rPr>
                        <a:t>10 Yıl</a:t>
                      </a:r>
                      <a:endParaRPr lang="tr-TR" sz="24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049" marR="68049" marT="0" marB="0" anchor="ctr"/>
                </a:tc>
                <a:extLst>
                  <a:ext uri="{0D108BD9-81ED-4DB2-BD59-A6C34878D82A}">
                    <a16:rowId xmlns:a16="http://schemas.microsoft.com/office/drawing/2014/main" val="2888996647"/>
                  </a:ext>
                </a:extLst>
              </a:tr>
            </a:tbl>
          </a:graphicData>
        </a:graphic>
      </p:graphicFrame>
      <p:sp>
        <p:nvSpPr>
          <p:cNvPr id="4"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DESTEKLER</a:t>
            </a:r>
          </a:p>
        </p:txBody>
      </p:sp>
    </p:spTree>
    <p:extLst>
      <p:ext uri="{BB962C8B-B14F-4D97-AF65-F5344CB8AC3E}">
        <p14:creationId xmlns:p14="http://schemas.microsoft.com/office/powerpoint/2010/main" val="1091515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9" name="Shape 349"/>
          <p:cNvSpPr txBox="1"/>
          <p:nvPr/>
        </p:nvSpPr>
        <p:spPr>
          <a:xfrm>
            <a:off x="14580634" y="7187261"/>
            <a:ext cx="9492345" cy="5633000"/>
          </a:xfrm>
          <a:prstGeom prst="rect">
            <a:avLst/>
          </a:prstGeom>
          <a:noFill/>
          <a:ln>
            <a:noFill/>
          </a:ln>
        </p:spPr>
        <p:txBody>
          <a:bodyPr spcFirstLastPara="1" wrap="square" lIns="91425" tIns="45700" rIns="91425" bIns="45700" anchor="t" anchorCtr="0">
            <a:noAutofit/>
          </a:bodyPr>
          <a:lstStyle/>
          <a:p>
            <a:pPr marL="0" marR="0" lvl="0" indent="0" algn="l" rtl="0">
              <a:lnSpc>
                <a:spcPct val="161319"/>
              </a:lnSpc>
              <a:spcBef>
                <a:spcPts val="0"/>
              </a:spcBef>
              <a:spcAft>
                <a:spcPts val="0"/>
              </a:spcAft>
              <a:buNone/>
            </a:pPr>
            <a:endParaRPr lang="tr-TR" sz="2500" b="1" dirty="0">
              <a:solidFill>
                <a:schemeClr val="tx1"/>
              </a:solidFill>
            </a:endParaRPr>
          </a:p>
          <a:p>
            <a:pPr marL="0" marR="0" lvl="0" indent="0" algn="l" rtl="0">
              <a:lnSpc>
                <a:spcPct val="161319"/>
              </a:lnSpc>
              <a:spcBef>
                <a:spcPts val="0"/>
              </a:spcBef>
              <a:spcAft>
                <a:spcPts val="0"/>
              </a:spcAft>
              <a:buNone/>
            </a:pPr>
            <a:r>
              <a:rPr lang="tr-TR" sz="2500" b="1" dirty="0">
                <a:solidFill>
                  <a:schemeClr val="tx1"/>
                </a:solidFill>
              </a:rPr>
              <a:t>Bölge Müdürü: Dr. Hitay BARAN</a:t>
            </a:r>
          </a:p>
          <a:p>
            <a:pPr marL="0" marR="0" lvl="0" indent="0" algn="l" rtl="0">
              <a:lnSpc>
                <a:spcPct val="161319"/>
              </a:lnSpc>
              <a:spcBef>
                <a:spcPts val="0"/>
              </a:spcBef>
              <a:spcAft>
                <a:spcPts val="0"/>
              </a:spcAft>
              <a:buNone/>
            </a:pPr>
            <a:r>
              <a:rPr lang="tr-TR" sz="2500" dirty="0">
                <a:solidFill>
                  <a:schemeClr val="tx1"/>
                </a:solidFill>
              </a:rPr>
              <a:t>hitay.baran@izto.org.tr / 0533 296 9997</a:t>
            </a:r>
          </a:p>
          <a:p>
            <a:pPr marL="0" marR="0" lvl="0" indent="0" algn="l" rtl="0">
              <a:lnSpc>
                <a:spcPct val="161319"/>
              </a:lnSpc>
              <a:spcBef>
                <a:spcPts val="0"/>
              </a:spcBef>
              <a:spcAft>
                <a:spcPts val="0"/>
              </a:spcAft>
              <a:buNone/>
            </a:pPr>
            <a:r>
              <a:rPr lang="tr-TR" sz="2500" b="1" dirty="0">
                <a:solidFill>
                  <a:schemeClr val="tx1"/>
                </a:solidFill>
              </a:rPr>
              <a:t>Proje Danışmanı: </a:t>
            </a:r>
            <a:r>
              <a:rPr lang="tr-TR" sz="2500" b="1" dirty="0" err="1">
                <a:solidFill>
                  <a:schemeClr val="tx1"/>
                </a:solidFill>
              </a:rPr>
              <a:t>Jeo</a:t>
            </a:r>
            <a:r>
              <a:rPr lang="tr-TR" sz="2500" b="1" dirty="0">
                <a:solidFill>
                  <a:schemeClr val="tx1"/>
                </a:solidFill>
              </a:rPr>
              <a:t>. Yük. Müh. Fatih ÜÇGÜN</a:t>
            </a:r>
          </a:p>
          <a:p>
            <a:pPr marL="0" marR="0" lvl="0" indent="0" algn="l" rtl="0">
              <a:lnSpc>
                <a:spcPct val="161319"/>
              </a:lnSpc>
              <a:spcBef>
                <a:spcPts val="0"/>
              </a:spcBef>
              <a:spcAft>
                <a:spcPts val="0"/>
              </a:spcAft>
              <a:buNone/>
            </a:pPr>
            <a:r>
              <a:rPr lang="tr-TR" sz="2500" dirty="0">
                <a:solidFill>
                  <a:schemeClr val="tx1"/>
                </a:solidFill>
              </a:rPr>
              <a:t>fatih.ucgun@dikilitdiosb.org.tr / 0532 695 9171</a:t>
            </a:r>
          </a:p>
        </p:txBody>
      </p:sp>
      <p:sp>
        <p:nvSpPr>
          <p:cNvPr id="350" name="Shape 350"/>
          <p:cNvSpPr/>
          <p:nvPr/>
        </p:nvSpPr>
        <p:spPr>
          <a:xfrm>
            <a:off x="14569200" y="6732810"/>
            <a:ext cx="5000093" cy="4225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2700" b="1" dirty="0">
                <a:solidFill>
                  <a:srgbClr val="151515"/>
                </a:solidFill>
                <a:latin typeface="Arial"/>
                <a:ea typeface="Arial"/>
                <a:cs typeface="Arial"/>
                <a:sym typeface="Arial"/>
              </a:rPr>
              <a:t>Web – e mail </a:t>
            </a:r>
            <a:endParaRPr sz="2700" b="1" dirty="0">
              <a:solidFill>
                <a:srgbClr val="151515"/>
              </a:solidFill>
              <a:latin typeface="Arial"/>
              <a:ea typeface="Arial"/>
              <a:cs typeface="Arial"/>
              <a:sym typeface="Arial"/>
            </a:endParaRPr>
          </a:p>
        </p:txBody>
      </p:sp>
      <p:sp>
        <p:nvSpPr>
          <p:cNvPr id="353" name="Shape 353"/>
          <p:cNvSpPr txBox="1"/>
          <p:nvPr/>
        </p:nvSpPr>
        <p:spPr>
          <a:xfrm>
            <a:off x="2821722" y="7265082"/>
            <a:ext cx="5819969" cy="1631216"/>
          </a:xfrm>
          <a:prstGeom prst="rect">
            <a:avLst/>
          </a:prstGeom>
          <a:noFill/>
          <a:ln>
            <a:noFill/>
          </a:ln>
        </p:spPr>
        <p:txBody>
          <a:bodyPr spcFirstLastPara="1" wrap="square" lIns="91425" tIns="45700" rIns="91425" bIns="45700" anchor="t" anchorCtr="0">
            <a:noAutofit/>
          </a:bodyPr>
          <a:lstStyle/>
          <a:p>
            <a:pPr lvl="0">
              <a:lnSpc>
                <a:spcPct val="161319"/>
              </a:lnSpc>
            </a:pPr>
            <a:r>
              <a:rPr lang="tr-TR" sz="2500" dirty="0"/>
              <a:t>Ege Bölgesi Sanayi Odası 3. kat TDİOSB Proje Ofisi Konak/İzmir</a:t>
            </a:r>
          </a:p>
          <a:p>
            <a:pPr lvl="0">
              <a:lnSpc>
                <a:spcPct val="161319"/>
              </a:lnSpc>
            </a:pPr>
            <a:r>
              <a:rPr lang="tr-TR" sz="2500" dirty="0">
                <a:solidFill>
                  <a:srgbClr val="363636"/>
                </a:solidFill>
                <a:sym typeface="Arial"/>
              </a:rPr>
              <a:t>0232 455 2920</a:t>
            </a:r>
            <a:endParaRPr sz="2500" dirty="0">
              <a:solidFill>
                <a:srgbClr val="363636"/>
              </a:solidFill>
              <a:sym typeface="Arial"/>
            </a:endParaRPr>
          </a:p>
        </p:txBody>
      </p:sp>
      <p:sp>
        <p:nvSpPr>
          <p:cNvPr id="354" name="Shape 354"/>
          <p:cNvSpPr/>
          <p:nvPr/>
        </p:nvSpPr>
        <p:spPr>
          <a:xfrm>
            <a:off x="2810289" y="6719787"/>
            <a:ext cx="3633184" cy="5133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2700" b="1" dirty="0">
                <a:solidFill>
                  <a:srgbClr val="151515"/>
                </a:solidFill>
                <a:latin typeface="Arial"/>
                <a:ea typeface="Arial"/>
                <a:cs typeface="Arial"/>
                <a:sym typeface="Arial"/>
              </a:rPr>
              <a:t>Adres - Telefon </a:t>
            </a:r>
            <a:endParaRPr sz="2700" b="1" dirty="0">
              <a:solidFill>
                <a:srgbClr val="151515"/>
              </a:solidFill>
              <a:latin typeface="Arial"/>
              <a:ea typeface="Arial"/>
              <a:cs typeface="Arial"/>
              <a:sym typeface="Arial"/>
            </a:endParaRPr>
          </a:p>
        </p:txBody>
      </p:sp>
      <p:sp>
        <p:nvSpPr>
          <p:cNvPr id="356" name="Shape 356"/>
          <p:cNvSpPr/>
          <p:nvPr/>
        </p:nvSpPr>
        <p:spPr>
          <a:xfrm>
            <a:off x="1715769" y="6719786"/>
            <a:ext cx="662170" cy="910482"/>
          </a:xfrm>
          <a:custGeom>
            <a:avLst/>
            <a:gdLst/>
            <a:ahLst/>
            <a:cxnLst/>
            <a:rect l="0" t="0" r="0" b="0"/>
            <a:pathLst>
              <a:path w="120000" h="120000" extrusionOk="0">
                <a:moveTo>
                  <a:pt x="60000" y="60000"/>
                </a:moveTo>
                <a:cubicBezTo>
                  <a:pt x="47572" y="60000"/>
                  <a:pt x="37500" y="52672"/>
                  <a:pt x="37500" y="43638"/>
                </a:cubicBezTo>
                <a:cubicBezTo>
                  <a:pt x="37500" y="34600"/>
                  <a:pt x="47572" y="27272"/>
                  <a:pt x="60000" y="27272"/>
                </a:cubicBezTo>
                <a:cubicBezTo>
                  <a:pt x="72427" y="27272"/>
                  <a:pt x="82500" y="34600"/>
                  <a:pt x="82500" y="43638"/>
                </a:cubicBezTo>
                <a:cubicBezTo>
                  <a:pt x="82500" y="52672"/>
                  <a:pt x="72427" y="60000"/>
                  <a:pt x="60000" y="60000"/>
                </a:cubicBezTo>
                <a:moveTo>
                  <a:pt x="60000" y="21816"/>
                </a:moveTo>
                <a:cubicBezTo>
                  <a:pt x="43427" y="21816"/>
                  <a:pt x="30000" y="31588"/>
                  <a:pt x="30000" y="43638"/>
                </a:cubicBezTo>
                <a:cubicBezTo>
                  <a:pt x="30000" y="55683"/>
                  <a:pt x="43427" y="65455"/>
                  <a:pt x="60000" y="65455"/>
                </a:cubicBezTo>
                <a:cubicBezTo>
                  <a:pt x="76572" y="65455"/>
                  <a:pt x="90000" y="55683"/>
                  <a:pt x="90000" y="43638"/>
                </a:cubicBezTo>
                <a:cubicBezTo>
                  <a:pt x="90000" y="31588"/>
                  <a:pt x="76572" y="21816"/>
                  <a:pt x="60000" y="21816"/>
                </a:cubicBezTo>
                <a:moveTo>
                  <a:pt x="60000" y="111816"/>
                </a:moveTo>
                <a:cubicBezTo>
                  <a:pt x="60000" y="111816"/>
                  <a:pt x="7500" y="76361"/>
                  <a:pt x="7500" y="43638"/>
                </a:cubicBezTo>
                <a:cubicBezTo>
                  <a:pt x="7500" y="22550"/>
                  <a:pt x="31005" y="5455"/>
                  <a:pt x="60000" y="5455"/>
                </a:cubicBezTo>
                <a:cubicBezTo>
                  <a:pt x="88994" y="5455"/>
                  <a:pt x="112500" y="22550"/>
                  <a:pt x="112500" y="43638"/>
                </a:cubicBezTo>
                <a:cubicBezTo>
                  <a:pt x="112500" y="76361"/>
                  <a:pt x="60000" y="111816"/>
                  <a:pt x="60000" y="111816"/>
                </a:cubicBezTo>
                <a:moveTo>
                  <a:pt x="60000" y="0"/>
                </a:moveTo>
                <a:cubicBezTo>
                  <a:pt x="26866" y="0"/>
                  <a:pt x="0" y="19538"/>
                  <a:pt x="0" y="43638"/>
                </a:cubicBezTo>
                <a:cubicBezTo>
                  <a:pt x="0" y="79088"/>
                  <a:pt x="60000" y="120000"/>
                  <a:pt x="60000" y="120000"/>
                </a:cubicBezTo>
                <a:cubicBezTo>
                  <a:pt x="60000" y="120000"/>
                  <a:pt x="120000" y="79088"/>
                  <a:pt x="120000" y="43638"/>
                </a:cubicBezTo>
                <a:cubicBezTo>
                  <a:pt x="120000" y="19538"/>
                  <a:pt x="93133" y="0"/>
                  <a:pt x="60000" y="0"/>
                </a:cubicBezTo>
              </a:path>
            </a:pathLst>
          </a:custGeom>
          <a:solidFill>
            <a:srgbClr val="09422B"/>
          </a:solidFill>
          <a:ln>
            <a:noFill/>
          </a:ln>
        </p:spPr>
        <p:txBody>
          <a:bodyPr spcFirstLastPara="1" wrap="square" lIns="38075" tIns="38075" rIns="38075" bIns="38075" anchor="ctr" anchorCtr="0">
            <a:noAutofit/>
          </a:bodyPr>
          <a:lstStyle/>
          <a:p>
            <a:pPr marL="0" marR="0" lvl="0" indent="0" algn="l" rtl="0">
              <a:spcBef>
                <a:spcPts val="0"/>
              </a:spcBef>
              <a:spcAft>
                <a:spcPts val="0"/>
              </a:spcAft>
              <a:buNone/>
            </a:pPr>
            <a:endParaRPr sz="2999">
              <a:solidFill>
                <a:schemeClr val="dk1"/>
              </a:solidFill>
              <a:latin typeface="Calibri"/>
              <a:ea typeface="Calibri"/>
              <a:cs typeface="Calibri"/>
              <a:sym typeface="Calibri"/>
            </a:endParaRPr>
          </a:p>
        </p:txBody>
      </p:sp>
      <p:sp>
        <p:nvSpPr>
          <p:cNvPr id="357" name="Shape 357"/>
          <p:cNvSpPr/>
          <p:nvPr/>
        </p:nvSpPr>
        <p:spPr>
          <a:xfrm>
            <a:off x="13361437" y="6740192"/>
            <a:ext cx="890083" cy="776554"/>
          </a:xfrm>
          <a:custGeom>
            <a:avLst/>
            <a:gdLst/>
            <a:ahLst/>
            <a:cxnLst/>
            <a:rect l="0" t="0" r="0" b="0"/>
            <a:pathLst>
              <a:path w="120000" h="120000" extrusionOk="0">
                <a:moveTo>
                  <a:pt x="99166" y="97888"/>
                </a:moveTo>
                <a:cubicBezTo>
                  <a:pt x="95944" y="95122"/>
                  <a:pt x="92244" y="92677"/>
                  <a:pt x="88083" y="90688"/>
                </a:cubicBezTo>
                <a:cubicBezTo>
                  <a:pt x="88155" y="90466"/>
                  <a:pt x="88233" y="90244"/>
                  <a:pt x="88311" y="90016"/>
                </a:cubicBezTo>
                <a:cubicBezTo>
                  <a:pt x="89616" y="85866"/>
                  <a:pt x="90666" y="81422"/>
                  <a:pt x="91411" y="76727"/>
                </a:cubicBezTo>
                <a:cubicBezTo>
                  <a:pt x="91505" y="76133"/>
                  <a:pt x="91577" y="75533"/>
                  <a:pt x="91661" y="74933"/>
                </a:cubicBezTo>
                <a:cubicBezTo>
                  <a:pt x="91911" y="73144"/>
                  <a:pt x="92116" y="71327"/>
                  <a:pt x="92277" y="69483"/>
                </a:cubicBezTo>
                <a:cubicBezTo>
                  <a:pt x="92338" y="68794"/>
                  <a:pt x="92400" y="68111"/>
                  <a:pt x="92450" y="67416"/>
                </a:cubicBezTo>
                <a:cubicBezTo>
                  <a:pt x="92555" y="65877"/>
                  <a:pt x="92577" y="64300"/>
                  <a:pt x="92627" y="62727"/>
                </a:cubicBezTo>
                <a:lnTo>
                  <a:pt x="114433" y="62727"/>
                </a:lnTo>
                <a:cubicBezTo>
                  <a:pt x="113755" y="76372"/>
                  <a:pt x="108055" y="88677"/>
                  <a:pt x="99166" y="97888"/>
                </a:cubicBezTo>
                <a:moveTo>
                  <a:pt x="76188" y="112100"/>
                </a:moveTo>
                <a:cubicBezTo>
                  <a:pt x="77361" y="110872"/>
                  <a:pt x="78483" y="109500"/>
                  <a:pt x="79561" y="108022"/>
                </a:cubicBezTo>
                <a:cubicBezTo>
                  <a:pt x="79661" y="107883"/>
                  <a:pt x="79761" y="107744"/>
                  <a:pt x="79861" y="107605"/>
                </a:cubicBezTo>
                <a:cubicBezTo>
                  <a:pt x="82022" y="104566"/>
                  <a:pt x="83977" y="101066"/>
                  <a:pt x="85666" y="97155"/>
                </a:cubicBezTo>
                <a:cubicBezTo>
                  <a:pt x="85755" y="96944"/>
                  <a:pt x="85838" y="96722"/>
                  <a:pt x="85927" y="96511"/>
                </a:cubicBezTo>
                <a:cubicBezTo>
                  <a:pt x="86027" y="96272"/>
                  <a:pt x="86105" y="96011"/>
                  <a:pt x="86205" y="95772"/>
                </a:cubicBezTo>
                <a:cubicBezTo>
                  <a:pt x="89572" y="97416"/>
                  <a:pt x="92583" y="99388"/>
                  <a:pt x="95233" y="101583"/>
                </a:cubicBezTo>
                <a:cubicBezTo>
                  <a:pt x="89716" y="106272"/>
                  <a:pt x="83272" y="109900"/>
                  <a:pt x="76188" y="112100"/>
                </a:cubicBezTo>
                <a:moveTo>
                  <a:pt x="62727" y="114272"/>
                </a:moveTo>
                <a:lnTo>
                  <a:pt x="62727" y="90116"/>
                </a:lnTo>
                <a:cubicBezTo>
                  <a:pt x="69433" y="90394"/>
                  <a:pt x="75766" y="91627"/>
                  <a:pt x="81400" y="93716"/>
                </a:cubicBezTo>
                <a:cubicBezTo>
                  <a:pt x="76944" y="105050"/>
                  <a:pt x="70300" y="112766"/>
                  <a:pt x="62727" y="114272"/>
                </a:cubicBezTo>
                <a:moveTo>
                  <a:pt x="62727" y="62727"/>
                </a:moveTo>
                <a:lnTo>
                  <a:pt x="87205" y="62727"/>
                </a:lnTo>
                <a:cubicBezTo>
                  <a:pt x="86972" y="72194"/>
                  <a:pt x="85511" y="81005"/>
                  <a:pt x="83172" y="88600"/>
                </a:cubicBezTo>
                <a:cubicBezTo>
                  <a:pt x="76972" y="86300"/>
                  <a:pt x="70044" y="84950"/>
                  <a:pt x="62727" y="84666"/>
                </a:cubicBezTo>
                <a:cubicBezTo>
                  <a:pt x="62727" y="84666"/>
                  <a:pt x="62727" y="62727"/>
                  <a:pt x="62727" y="62727"/>
                </a:cubicBezTo>
                <a:close/>
                <a:moveTo>
                  <a:pt x="62727" y="35333"/>
                </a:moveTo>
                <a:cubicBezTo>
                  <a:pt x="70044" y="35050"/>
                  <a:pt x="76972" y="33700"/>
                  <a:pt x="83172" y="31400"/>
                </a:cubicBezTo>
                <a:cubicBezTo>
                  <a:pt x="85511" y="38994"/>
                  <a:pt x="86972" y="47805"/>
                  <a:pt x="87205" y="57272"/>
                </a:cubicBezTo>
                <a:lnTo>
                  <a:pt x="62727" y="57272"/>
                </a:lnTo>
                <a:cubicBezTo>
                  <a:pt x="62727" y="57272"/>
                  <a:pt x="62727" y="35333"/>
                  <a:pt x="62727" y="35333"/>
                </a:cubicBezTo>
                <a:close/>
                <a:moveTo>
                  <a:pt x="62727" y="5727"/>
                </a:moveTo>
                <a:cubicBezTo>
                  <a:pt x="70300" y="7233"/>
                  <a:pt x="76944" y="14950"/>
                  <a:pt x="81400" y="26283"/>
                </a:cubicBezTo>
                <a:cubicBezTo>
                  <a:pt x="75766" y="28372"/>
                  <a:pt x="69433" y="29605"/>
                  <a:pt x="62727" y="29883"/>
                </a:cubicBezTo>
                <a:cubicBezTo>
                  <a:pt x="62727" y="29883"/>
                  <a:pt x="62727" y="5727"/>
                  <a:pt x="62727" y="5727"/>
                </a:cubicBezTo>
                <a:close/>
                <a:moveTo>
                  <a:pt x="95233" y="18416"/>
                </a:moveTo>
                <a:cubicBezTo>
                  <a:pt x="92583" y="20616"/>
                  <a:pt x="89572" y="22583"/>
                  <a:pt x="86205" y="24227"/>
                </a:cubicBezTo>
                <a:cubicBezTo>
                  <a:pt x="86105" y="23988"/>
                  <a:pt x="86027" y="23727"/>
                  <a:pt x="85927" y="23494"/>
                </a:cubicBezTo>
                <a:cubicBezTo>
                  <a:pt x="85838" y="23277"/>
                  <a:pt x="85755" y="23061"/>
                  <a:pt x="85666" y="22844"/>
                </a:cubicBezTo>
                <a:cubicBezTo>
                  <a:pt x="83977" y="18933"/>
                  <a:pt x="82022" y="15433"/>
                  <a:pt x="79861" y="12394"/>
                </a:cubicBezTo>
                <a:cubicBezTo>
                  <a:pt x="79761" y="12255"/>
                  <a:pt x="79661" y="12116"/>
                  <a:pt x="79561" y="11977"/>
                </a:cubicBezTo>
                <a:cubicBezTo>
                  <a:pt x="78483" y="10500"/>
                  <a:pt x="77361" y="9127"/>
                  <a:pt x="76188" y="7900"/>
                </a:cubicBezTo>
                <a:cubicBezTo>
                  <a:pt x="83272" y="10100"/>
                  <a:pt x="89716" y="13727"/>
                  <a:pt x="95233" y="18416"/>
                </a:cubicBezTo>
                <a:moveTo>
                  <a:pt x="114433" y="57272"/>
                </a:moveTo>
                <a:lnTo>
                  <a:pt x="92627" y="57272"/>
                </a:lnTo>
                <a:cubicBezTo>
                  <a:pt x="92577" y="55705"/>
                  <a:pt x="92555" y="54122"/>
                  <a:pt x="92450" y="52583"/>
                </a:cubicBezTo>
                <a:cubicBezTo>
                  <a:pt x="92400" y="51888"/>
                  <a:pt x="92338" y="51205"/>
                  <a:pt x="92277" y="50516"/>
                </a:cubicBezTo>
                <a:cubicBezTo>
                  <a:pt x="92116" y="48672"/>
                  <a:pt x="91911" y="46855"/>
                  <a:pt x="91661" y="45066"/>
                </a:cubicBezTo>
                <a:cubicBezTo>
                  <a:pt x="91577" y="44472"/>
                  <a:pt x="91505" y="43866"/>
                  <a:pt x="91411" y="43272"/>
                </a:cubicBezTo>
                <a:cubicBezTo>
                  <a:pt x="90666" y="38577"/>
                  <a:pt x="89616" y="34133"/>
                  <a:pt x="88311" y="29983"/>
                </a:cubicBezTo>
                <a:cubicBezTo>
                  <a:pt x="88233" y="29761"/>
                  <a:pt x="88155" y="29538"/>
                  <a:pt x="88083" y="29311"/>
                </a:cubicBezTo>
                <a:cubicBezTo>
                  <a:pt x="92244" y="27322"/>
                  <a:pt x="95944" y="24877"/>
                  <a:pt x="99166" y="22116"/>
                </a:cubicBezTo>
                <a:cubicBezTo>
                  <a:pt x="108055" y="31322"/>
                  <a:pt x="113755" y="43627"/>
                  <a:pt x="114433" y="57272"/>
                </a:cubicBezTo>
                <a:moveTo>
                  <a:pt x="57272" y="29883"/>
                </a:moveTo>
                <a:cubicBezTo>
                  <a:pt x="50561" y="29605"/>
                  <a:pt x="44227" y="28372"/>
                  <a:pt x="38594" y="26283"/>
                </a:cubicBezTo>
                <a:cubicBezTo>
                  <a:pt x="43050" y="14950"/>
                  <a:pt x="49694" y="7233"/>
                  <a:pt x="57272" y="5727"/>
                </a:cubicBezTo>
                <a:cubicBezTo>
                  <a:pt x="57272" y="5727"/>
                  <a:pt x="57272" y="29883"/>
                  <a:pt x="57272" y="29883"/>
                </a:cubicBezTo>
                <a:close/>
                <a:moveTo>
                  <a:pt x="57272" y="57272"/>
                </a:moveTo>
                <a:lnTo>
                  <a:pt x="32794" y="57272"/>
                </a:lnTo>
                <a:cubicBezTo>
                  <a:pt x="33027" y="47805"/>
                  <a:pt x="34483" y="38994"/>
                  <a:pt x="36827" y="31400"/>
                </a:cubicBezTo>
                <a:cubicBezTo>
                  <a:pt x="43027" y="33700"/>
                  <a:pt x="49950" y="35050"/>
                  <a:pt x="57272" y="35333"/>
                </a:cubicBezTo>
                <a:cubicBezTo>
                  <a:pt x="57272" y="35333"/>
                  <a:pt x="57272" y="57272"/>
                  <a:pt x="57272" y="57272"/>
                </a:cubicBezTo>
                <a:close/>
                <a:moveTo>
                  <a:pt x="57272" y="84666"/>
                </a:moveTo>
                <a:cubicBezTo>
                  <a:pt x="49950" y="84950"/>
                  <a:pt x="43027" y="86300"/>
                  <a:pt x="36827" y="88600"/>
                </a:cubicBezTo>
                <a:cubicBezTo>
                  <a:pt x="34483" y="81005"/>
                  <a:pt x="33027" y="72194"/>
                  <a:pt x="32794" y="62727"/>
                </a:cubicBezTo>
                <a:lnTo>
                  <a:pt x="57272" y="62727"/>
                </a:lnTo>
                <a:cubicBezTo>
                  <a:pt x="57272" y="62727"/>
                  <a:pt x="57272" y="84666"/>
                  <a:pt x="57272" y="84666"/>
                </a:cubicBezTo>
                <a:close/>
                <a:moveTo>
                  <a:pt x="57272" y="114272"/>
                </a:moveTo>
                <a:cubicBezTo>
                  <a:pt x="49694" y="112766"/>
                  <a:pt x="43050" y="105050"/>
                  <a:pt x="38594" y="93716"/>
                </a:cubicBezTo>
                <a:cubicBezTo>
                  <a:pt x="44227" y="91627"/>
                  <a:pt x="50561" y="90394"/>
                  <a:pt x="57272" y="90116"/>
                </a:cubicBezTo>
                <a:cubicBezTo>
                  <a:pt x="57272" y="90116"/>
                  <a:pt x="57272" y="114272"/>
                  <a:pt x="57272" y="114272"/>
                </a:cubicBezTo>
                <a:close/>
                <a:moveTo>
                  <a:pt x="24766" y="101583"/>
                </a:moveTo>
                <a:cubicBezTo>
                  <a:pt x="27411" y="99388"/>
                  <a:pt x="30422" y="97416"/>
                  <a:pt x="33794" y="95772"/>
                </a:cubicBezTo>
                <a:cubicBezTo>
                  <a:pt x="33888" y="96011"/>
                  <a:pt x="33972" y="96272"/>
                  <a:pt x="34066" y="96511"/>
                </a:cubicBezTo>
                <a:cubicBezTo>
                  <a:pt x="34161" y="96722"/>
                  <a:pt x="34238" y="96944"/>
                  <a:pt x="34333" y="97155"/>
                </a:cubicBezTo>
                <a:cubicBezTo>
                  <a:pt x="36022" y="101066"/>
                  <a:pt x="37972" y="104566"/>
                  <a:pt x="40133" y="107605"/>
                </a:cubicBezTo>
                <a:cubicBezTo>
                  <a:pt x="40233" y="107744"/>
                  <a:pt x="40338" y="107883"/>
                  <a:pt x="40438" y="108022"/>
                </a:cubicBezTo>
                <a:cubicBezTo>
                  <a:pt x="41511" y="109500"/>
                  <a:pt x="42633" y="110872"/>
                  <a:pt x="43811" y="112100"/>
                </a:cubicBezTo>
                <a:cubicBezTo>
                  <a:pt x="36722" y="109900"/>
                  <a:pt x="30283" y="106272"/>
                  <a:pt x="24766" y="101583"/>
                </a:cubicBezTo>
                <a:moveTo>
                  <a:pt x="5566" y="62727"/>
                </a:moveTo>
                <a:lnTo>
                  <a:pt x="27372" y="62727"/>
                </a:lnTo>
                <a:cubicBezTo>
                  <a:pt x="27416" y="64300"/>
                  <a:pt x="27444" y="65877"/>
                  <a:pt x="27544" y="67416"/>
                </a:cubicBezTo>
                <a:cubicBezTo>
                  <a:pt x="27594" y="68111"/>
                  <a:pt x="27661" y="68794"/>
                  <a:pt x="27716" y="69483"/>
                </a:cubicBezTo>
                <a:cubicBezTo>
                  <a:pt x="27877" y="71327"/>
                  <a:pt x="28083" y="73144"/>
                  <a:pt x="28333" y="74933"/>
                </a:cubicBezTo>
                <a:cubicBezTo>
                  <a:pt x="28422" y="75533"/>
                  <a:pt x="28494" y="76133"/>
                  <a:pt x="28588" y="76727"/>
                </a:cubicBezTo>
                <a:cubicBezTo>
                  <a:pt x="29333" y="81422"/>
                  <a:pt x="30377" y="85866"/>
                  <a:pt x="31688" y="90016"/>
                </a:cubicBezTo>
                <a:cubicBezTo>
                  <a:pt x="31766" y="90244"/>
                  <a:pt x="31838" y="90466"/>
                  <a:pt x="31911" y="90688"/>
                </a:cubicBezTo>
                <a:cubicBezTo>
                  <a:pt x="27755" y="92677"/>
                  <a:pt x="24055" y="95122"/>
                  <a:pt x="20827" y="97888"/>
                </a:cubicBezTo>
                <a:cubicBezTo>
                  <a:pt x="11944" y="88677"/>
                  <a:pt x="6238" y="76372"/>
                  <a:pt x="5566" y="62727"/>
                </a:cubicBezTo>
                <a:moveTo>
                  <a:pt x="20827" y="22116"/>
                </a:moveTo>
                <a:cubicBezTo>
                  <a:pt x="24055" y="24877"/>
                  <a:pt x="27755" y="27322"/>
                  <a:pt x="31911" y="29311"/>
                </a:cubicBezTo>
                <a:cubicBezTo>
                  <a:pt x="31838" y="29538"/>
                  <a:pt x="31766" y="29761"/>
                  <a:pt x="31688" y="29983"/>
                </a:cubicBezTo>
                <a:cubicBezTo>
                  <a:pt x="30383" y="34133"/>
                  <a:pt x="29333" y="38577"/>
                  <a:pt x="28588" y="43272"/>
                </a:cubicBezTo>
                <a:cubicBezTo>
                  <a:pt x="28494" y="43866"/>
                  <a:pt x="28422" y="44472"/>
                  <a:pt x="28333" y="45066"/>
                </a:cubicBezTo>
                <a:cubicBezTo>
                  <a:pt x="28083" y="46855"/>
                  <a:pt x="27877" y="48672"/>
                  <a:pt x="27716" y="50516"/>
                </a:cubicBezTo>
                <a:cubicBezTo>
                  <a:pt x="27661" y="51205"/>
                  <a:pt x="27594" y="51888"/>
                  <a:pt x="27544" y="52583"/>
                </a:cubicBezTo>
                <a:cubicBezTo>
                  <a:pt x="27444" y="54122"/>
                  <a:pt x="27416" y="55705"/>
                  <a:pt x="27372" y="57272"/>
                </a:cubicBezTo>
                <a:lnTo>
                  <a:pt x="5566" y="57272"/>
                </a:lnTo>
                <a:cubicBezTo>
                  <a:pt x="6238" y="43627"/>
                  <a:pt x="11944" y="31322"/>
                  <a:pt x="20827" y="22116"/>
                </a:cubicBezTo>
                <a:moveTo>
                  <a:pt x="43811" y="7900"/>
                </a:moveTo>
                <a:cubicBezTo>
                  <a:pt x="42633" y="9127"/>
                  <a:pt x="41511" y="10500"/>
                  <a:pt x="40438" y="11977"/>
                </a:cubicBezTo>
                <a:cubicBezTo>
                  <a:pt x="40338" y="12116"/>
                  <a:pt x="40233" y="12255"/>
                  <a:pt x="40133" y="12394"/>
                </a:cubicBezTo>
                <a:cubicBezTo>
                  <a:pt x="37972" y="15433"/>
                  <a:pt x="36022" y="18933"/>
                  <a:pt x="34333" y="22844"/>
                </a:cubicBezTo>
                <a:cubicBezTo>
                  <a:pt x="34238" y="23061"/>
                  <a:pt x="34161" y="23277"/>
                  <a:pt x="34066" y="23494"/>
                </a:cubicBezTo>
                <a:cubicBezTo>
                  <a:pt x="33972" y="23727"/>
                  <a:pt x="33888" y="23988"/>
                  <a:pt x="33794" y="24227"/>
                </a:cubicBezTo>
                <a:cubicBezTo>
                  <a:pt x="30422" y="22583"/>
                  <a:pt x="27411" y="20616"/>
                  <a:pt x="24766" y="18416"/>
                </a:cubicBezTo>
                <a:cubicBezTo>
                  <a:pt x="30283" y="13727"/>
                  <a:pt x="36722" y="10100"/>
                  <a:pt x="43811" y="7900"/>
                </a:cubicBezTo>
                <a:moveTo>
                  <a:pt x="60000" y="0"/>
                </a:moveTo>
                <a:cubicBezTo>
                  <a:pt x="26861" y="0"/>
                  <a:pt x="0" y="26861"/>
                  <a:pt x="0" y="60000"/>
                </a:cubicBezTo>
                <a:cubicBezTo>
                  <a:pt x="0" y="93138"/>
                  <a:pt x="26861" y="120000"/>
                  <a:pt x="60000" y="120000"/>
                </a:cubicBezTo>
                <a:cubicBezTo>
                  <a:pt x="93133" y="120000"/>
                  <a:pt x="120000" y="93138"/>
                  <a:pt x="120000" y="60000"/>
                </a:cubicBezTo>
                <a:cubicBezTo>
                  <a:pt x="120000" y="26861"/>
                  <a:pt x="93133" y="0"/>
                  <a:pt x="60000" y="0"/>
                </a:cubicBezTo>
              </a:path>
            </a:pathLst>
          </a:custGeom>
          <a:solidFill>
            <a:srgbClr val="09422B"/>
          </a:solidFill>
          <a:ln>
            <a:noFill/>
          </a:ln>
        </p:spPr>
        <p:txBody>
          <a:bodyPr spcFirstLastPara="1" wrap="square" lIns="38075" tIns="38075" rIns="38075" bIns="38075" anchor="ctr" anchorCtr="0">
            <a:noAutofit/>
          </a:bodyPr>
          <a:lstStyle/>
          <a:p>
            <a:pPr marL="0" marR="0" lvl="0" indent="0" algn="l" rtl="0">
              <a:spcBef>
                <a:spcPts val="0"/>
              </a:spcBef>
              <a:spcAft>
                <a:spcPts val="0"/>
              </a:spcAft>
              <a:buNone/>
            </a:pPr>
            <a:endParaRPr sz="2999">
              <a:solidFill>
                <a:schemeClr val="dk1"/>
              </a:solidFill>
              <a:latin typeface="Calibri"/>
              <a:ea typeface="Calibri"/>
              <a:cs typeface="Calibri"/>
              <a:sym typeface="Calibri"/>
            </a:endParaRPr>
          </a:p>
        </p:txBody>
      </p:sp>
      <p:sp>
        <p:nvSpPr>
          <p:cNvPr id="2" name="Dikdörtgen 1"/>
          <p:cNvSpPr/>
          <p:nvPr/>
        </p:nvSpPr>
        <p:spPr>
          <a:xfrm>
            <a:off x="1715769" y="4211116"/>
            <a:ext cx="20285815" cy="142192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ctr" defTabSz="3200400">
              <a:lnSpc>
                <a:spcPct val="90000"/>
              </a:lnSpc>
              <a:spcBef>
                <a:spcPct val="0"/>
              </a:spcBef>
              <a:spcAft>
                <a:spcPct val="35000"/>
              </a:spcAft>
            </a:pPr>
            <a:r>
              <a:rPr lang="tr-TR" sz="9600" b="1" kern="1200" dirty="0">
                <a:solidFill>
                  <a:srgbClr val="1F4E79"/>
                </a:solidFill>
                <a:latin typeface="Arial" panose="020B0604020202020204" pitchFamily="34" charset="0"/>
                <a:cs typeface="Arial" panose="020B0604020202020204" pitchFamily="34" charset="0"/>
              </a:rPr>
              <a:t>SORU VE ÖNERİLER</a:t>
            </a:r>
          </a:p>
        </p:txBody>
      </p:sp>
    </p:spTree>
    <p:extLst>
      <p:ext uri="{BB962C8B-B14F-4D97-AF65-F5344CB8AC3E}">
        <p14:creationId xmlns:p14="http://schemas.microsoft.com/office/powerpoint/2010/main" val="766593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834688835"/>
              </p:ext>
            </p:extLst>
          </p:nvPr>
        </p:nvGraphicFramePr>
        <p:xfrm>
          <a:off x="1034314" y="3404550"/>
          <a:ext cx="22309022" cy="9086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KURULUŞ SÜRECİ</a:t>
            </a:r>
          </a:p>
        </p:txBody>
      </p:sp>
    </p:spTree>
    <p:extLst>
      <p:ext uri="{BB962C8B-B14F-4D97-AF65-F5344CB8AC3E}">
        <p14:creationId xmlns:p14="http://schemas.microsoft.com/office/powerpoint/2010/main" val="1224263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5"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rgbClr val="1F4E79"/>
                </a:solidFill>
                <a:latin typeface="Myriad Pro" panose="020B0503030403020204" pitchFamily="34" charset="0"/>
              </a:rPr>
              <a:t>HEDEFLER</a:t>
            </a:r>
          </a:p>
        </p:txBody>
      </p:sp>
      <p:graphicFrame>
        <p:nvGraphicFramePr>
          <p:cNvPr id="2" name="Diyagram 1">
            <a:extLst>
              <a:ext uri="{FF2B5EF4-FFF2-40B4-BE49-F238E27FC236}">
                <a16:creationId xmlns:a16="http://schemas.microsoft.com/office/drawing/2014/main" id="{BDEC5089-D757-42B0-BD02-C79D2ABF9CA7}"/>
              </a:ext>
            </a:extLst>
          </p:cNvPr>
          <p:cNvGraphicFramePr/>
          <p:nvPr>
            <p:extLst>
              <p:ext uri="{D42A27DB-BD31-4B8C-83A1-F6EECF244321}">
                <p14:modId xmlns:p14="http://schemas.microsoft.com/office/powerpoint/2010/main" val="132421816"/>
              </p:ext>
            </p:extLst>
          </p:nvPr>
        </p:nvGraphicFramePr>
        <p:xfrm>
          <a:off x="2369975" y="3768154"/>
          <a:ext cx="19333030" cy="8229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3684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7"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HEDEFLERİMİZ</a:t>
            </a:r>
          </a:p>
        </p:txBody>
      </p:sp>
      <p:sp>
        <p:nvSpPr>
          <p:cNvPr id="6" name="Metin kutusu 5">
            <a:extLst>
              <a:ext uri="{FF2B5EF4-FFF2-40B4-BE49-F238E27FC236}">
                <a16:creationId xmlns:a16="http://schemas.microsoft.com/office/drawing/2014/main" id="{4939A724-2829-481A-BD79-2CC0C83EF997}"/>
              </a:ext>
            </a:extLst>
          </p:cNvPr>
          <p:cNvSpPr txBox="1"/>
          <p:nvPr/>
        </p:nvSpPr>
        <p:spPr>
          <a:xfrm>
            <a:off x="1644978" y="2295758"/>
            <a:ext cx="21087694" cy="10433625"/>
          </a:xfrm>
          <a:prstGeom prst="rect">
            <a:avLst/>
          </a:prstGeom>
          <a:noFill/>
        </p:spPr>
        <p:txBody>
          <a:bodyPr wrap="square">
            <a:spAutoFit/>
          </a:bodyPr>
          <a:lstStyle/>
          <a:p>
            <a:pPr marL="457200" indent="-457200" algn="just">
              <a:buFont typeface="Wingdings" panose="05000000000000000000" pitchFamily="2" charset="2"/>
              <a:buChar char="§"/>
            </a:pPr>
            <a:endParaRPr lang="tr-TR" sz="2800" b="0" i="0" u="none" strike="noStrike" baseline="0" dirty="0">
              <a:solidFill>
                <a:srgbClr val="000000"/>
              </a:solidFill>
              <a:latin typeface="+mn-lt"/>
            </a:endParaRPr>
          </a:p>
          <a:p>
            <a:pPr marL="457200" indent="-457200" algn="just">
              <a:buFont typeface="Wingdings" panose="05000000000000000000" pitchFamily="2" charset="2"/>
              <a:buChar char="§"/>
            </a:pPr>
            <a:r>
              <a:rPr lang="tr-TR" sz="2800" b="0" i="0" u="none" strike="noStrike" baseline="0" dirty="0">
                <a:solidFill>
                  <a:srgbClr val="000000"/>
                </a:solidFill>
                <a:latin typeface="+mn-lt"/>
              </a:rPr>
              <a:t>Bölgenin hayvancılık potansiyelini değerlendirerek bu yöndeki yatırım faaliyetlerini arttırmak, bu konuda yatırımcıların ihtiyaç duyduğu azami şartları karşılamak</a:t>
            </a:r>
          </a:p>
          <a:p>
            <a:pPr marL="457200" indent="-457200" algn="just">
              <a:buFont typeface="Wingdings" panose="05000000000000000000" pitchFamily="2" charset="2"/>
              <a:buChar char="§"/>
            </a:pPr>
            <a:r>
              <a:rPr lang="tr-TR" sz="2800" b="0" i="0" u="none" strike="noStrike" baseline="0" dirty="0">
                <a:solidFill>
                  <a:srgbClr val="000000"/>
                </a:solidFill>
                <a:latin typeface="+mn-lt"/>
              </a:rPr>
              <a:t>Süt üreticileri, Kooperatifler, Süt Birlikleri ve TDİOSB yapılanması ile sektörde yaşanan sorunların önüne geçmek</a:t>
            </a:r>
          </a:p>
          <a:p>
            <a:pPr marL="457200" indent="-457200" algn="just">
              <a:buFont typeface="Wingdings" panose="05000000000000000000" pitchFamily="2" charset="2"/>
              <a:buChar char="§"/>
            </a:pPr>
            <a:r>
              <a:rPr lang="tr-TR" sz="2800" b="0" i="0" u="none" strike="noStrike" baseline="0" dirty="0">
                <a:solidFill>
                  <a:srgbClr val="000000"/>
                </a:solidFill>
                <a:latin typeface="+mn-lt"/>
              </a:rPr>
              <a:t>Bölgede, süt konusunda üreticilerin katma değeri yüksek ürünler üreterek TDİOSB alanında değerlendirmelerini sağlamak</a:t>
            </a:r>
          </a:p>
          <a:p>
            <a:pPr marL="457200" indent="-457200" algn="just">
              <a:buFont typeface="Wingdings" panose="05000000000000000000" pitchFamily="2" charset="2"/>
              <a:buChar char="§"/>
            </a:pPr>
            <a:r>
              <a:rPr lang="tr-TR" sz="2800" b="0" i="0" u="none" strike="noStrike" baseline="0" dirty="0" err="1">
                <a:solidFill>
                  <a:srgbClr val="000000"/>
                </a:solidFill>
                <a:latin typeface="+mn-lt"/>
              </a:rPr>
              <a:t>TDİOSB’de</a:t>
            </a:r>
            <a:r>
              <a:rPr lang="tr-TR" sz="2800" b="0" i="0" u="none" strike="noStrike" baseline="0" dirty="0">
                <a:solidFill>
                  <a:srgbClr val="000000"/>
                </a:solidFill>
                <a:latin typeface="+mn-lt"/>
              </a:rPr>
              <a:t> orta ve büyük ölçekli damızlık sığır yetiştiren işletmeler kurulacaktır. (en küçük işletme 25 baş ve üzeri) Bu işletmelerde sertifikalı ve yüksek verimli süt sığırlarından kaliteli süt ve et üretimi sağlamak</a:t>
            </a:r>
          </a:p>
          <a:p>
            <a:pPr marL="457200" indent="-457200" algn="just">
              <a:buFont typeface="Wingdings" panose="05000000000000000000" pitchFamily="2" charset="2"/>
              <a:buChar char="§"/>
            </a:pPr>
            <a:r>
              <a:rPr lang="tr-TR" sz="2800" b="0" i="0" u="none" strike="noStrike" baseline="0" dirty="0" err="1">
                <a:solidFill>
                  <a:srgbClr val="000000"/>
                </a:solidFill>
                <a:latin typeface="+mn-lt"/>
              </a:rPr>
              <a:t>TDİOSB’de</a:t>
            </a:r>
            <a:r>
              <a:rPr lang="tr-TR" sz="2800" b="0" i="0" u="none" strike="noStrike" baseline="0" dirty="0">
                <a:solidFill>
                  <a:srgbClr val="000000"/>
                </a:solidFill>
                <a:latin typeface="+mn-lt"/>
              </a:rPr>
              <a:t> süt işletmelerinde elde edilen sütler sanayi alanında kurulacak süt işleme tesislerinde işlenerek katma değeri arttırılacak ve Bergama TDİOSB markası ile pazarlanacak</a:t>
            </a:r>
          </a:p>
          <a:p>
            <a:pPr marL="457200" indent="-457200" algn="just">
              <a:buFont typeface="Wingdings" panose="05000000000000000000" pitchFamily="2" charset="2"/>
              <a:buChar char="§"/>
            </a:pPr>
            <a:r>
              <a:rPr lang="tr-TR" sz="2800" b="0" i="0" u="none" strike="noStrike" baseline="0" dirty="0">
                <a:solidFill>
                  <a:srgbClr val="000000"/>
                </a:solidFill>
                <a:latin typeface="+mn-lt"/>
              </a:rPr>
              <a:t>TDİOSB deki işletmelerde elde edilen dişi buzağılar ise TDİOSB içerisinde kurulacak damızlık düve merkezinde yetiştirilerek gebe düve olarak satılacak</a:t>
            </a:r>
          </a:p>
          <a:p>
            <a:pPr marL="457200" indent="-457200" algn="just">
              <a:buFont typeface="Wingdings" panose="05000000000000000000" pitchFamily="2" charset="2"/>
              <a:buChar char="§"/>
            </a:pPr>
            <a:r>
              <a:rPr lang="tr-TR" sz="2800" b="0" i="0" u="none" strike="noStrike" baseline="0" dirty="0">
                <a:solidFill>
                  <a:srgbClr val="000000"/>
                </a:solidFill>
                <a:latin typeface="+mn-lt"/>
              </a:rPr>
              <a:t>Projenin en önemli hedefi olan Damızlık Düve Yetiştirme Merkezinin kurulması ile Ülkemizin ihtiyaç duyduğu damızlık gebe düveler yetiştirilecek ve yurt dışından ithalat yolu ile damızlık gebe düve getirilmesinin önüne geçilerek İzmir ili ve civar illerin damızlık sığır ihtiyacı karşılanacaktır</a:t>
            </a:r>
          </a:p>
          <a:p>
            <a:pPr marL="457200" indent="-457200" algn="just">
              <a:buFont typeface="Wingdings" panose="05000000000000000000" pitchFamily="2" charset="2"/>
              <a:buChar char="§"/>
            </a:pPr>
            <a:r>
              <a:rPr lang="tr-TR" sz="2800" b="0" i="0" u="none" strike="noStrike" baseline="0" dirty="0" err="1">
                <a:solidFill>
                  <a:srgbClr val="000000"/>
                </a:solidFill>
                <a:latin typeface="+mn-lt"/>
              </a:rPr>
              <a:t>TDİOSB’de</a:t>
            </a:r>
            <a:r>
              <a:rPr lang="tr-TR" sz="2800" b="0" i="0" u="none" strike="noStrike" baseline="0" dirty="0">
                <a:solidFill>
                  <a:srgbClr val="000000"/>
                </a:solidFill>
                <a:latin typeface="+mn-lt"/>
              </a:rPr>
              <a:t> suni tohumlama ve ıslah çalışmalarının yapılacağı ar ge merkezi kurulması</a:t>
            </a:r>
          </a:p>
          <a:p>
            <a:pPr marL="457200" indent="-457200" algn="just">
              <a:buFont typeface="Wingdings" panose="05000000000000000000" pitchFamily="2" charset="2"/>
              <a:buChar char="§"/>
            </a:pPr>
            <a:r>
              <a:rPr lang="tr-TR" sz="2800" b="0" i="0" u="none" strike="noStrike" baseline="0" dirty="0" err="1">
                <a:solidFill>
                  <a:srgbClr val="000000"/>
                </a:solidFill>
                <a:latin typeface="+mn-lt"/>
              </a:rPr>
              <a:t>TDİOSB’de</a:t>
            </a:r>
            <a:r>
              <a:rPr lang="tr-TR" sz="2800" b="0" i="0" u="none" strike="noStrike" baseline="0" dirty="0">
                <a:solidFill>
                  <a:srgbClr val="000000"/>
                </a:solidFill>
                <a:latin typeface="+mn-lt"/>
              </a:rPr>
              <a:t> sanayi alanında et ve süt işleme tesisleri, yem fabrikası, soğuk hava depoları vb. sanayi tesislerinin yer alması</a:t>
            </a:r>
          </a:p>
          <a:p>
            <a:pPr marL="457200" indent="-457200" algn="just">
              <a:buFont typeface="Wingdings" panose="05000000000000000000" pitchFamily="2" charset="2"/>
              <a:buChar char="§"/>
            </a:pPr>
            <a:r>
              <a:rPr lang="tr-TR" sz="2800" b="0" i="0" u="none" strike="noStrike" baseline="0" dirty="0">
                <a:solidFill>
                  <a:srgbClr val="000000"/>
                </a:solidFill>
                <a:latin typeface="+mn-lt"/>
              </a:rPr>
              <a:t>Merkezi atık yönetimi ile İşletmelerde oluşan atıklar kurulacak biyogaz tesisinde işlenerek yeşil enerjiye ve gübreye dönüştürülmesi</a:t>
            </a:r>
          </a:p>
          <a:p>
            <a:pPr marL="457200" indent="-457200" algn="just">
              <a:buFont typeface="Wingdings" panose="05000000000000000000" pitchFamily="2" charset="2"/>
              <a:buChar char="§"/>
            </a:pPr>
            <a:r>
              <a:rPr lang="tr-TR" sz="2800" b="0" i="0" u="none" strike="noStrike" baseline="0" dirty="0">
                <a:solidFill>
                  <a:srgbClr val="000000"/>
                </a:solidFill>
                <a:latin typeface="+mn-lt"/>
              </a:rPr>
              <a:t>Koruyucu veteriner hekimlik uygulamaları, mühendislik ve veterinerlik hizmetleri, otomasyonlu sürü yönetim sistemi, hayvan hastanesi, acil kesim ünitesi, idari ve sosyal alanlar ve ihtisas konusunda teknik okul kurulması</a:t>
            </a:r>
          </a:p>
          <a:p>
            <a:pPr marL="457200" indent="-457200" algn="just">
              <a:buFont typeface="Wingdings" panose="05000000000000000000" pitchFamily="2" charset="2"/>
              <a:buChar char="§"/>
            </a:pPr>
            <a:r>
              <a:rPr lang="tr-TR" sz="2800" b="0" i="0" u="none" strike="noStrike" baseline="0" dirty="0">
                <a:solidFill>
                  <a:srgbClr val="000000"/>
                </a:solidFill>
                <a:latin typeface="+mn-lt"/>
              </a:rPr>
              <a:t>Yöre halkına </a:t>
            </a:r>
            <a:r>
              <a:rPr lang="tr-TR" sz="2800" b="0" i="0" u="none" strike="noStrike" baseline="0" dirty="0" err="1">
                <a:solidFill>
                  <a:srgbClr val="000000"/>
                </a:solidFill>
                <a:latin typeface="+mn-lt"/>
              </a:rPr>
              <a:t>sosyo</a:t>
            </a:r>
            <a:r>
              <a:rPr lang="tr-TR" sz="2800" b="0" i="0" u="none" strike="noStrike" baseline="0" dirty="0">
                <a:solidFill>
                  <a:srgbClr val="000000"/>
                </a:solidFill>
                <a:latin typeface="+mn-lt"/>
              </a:rPr>
              <a:t>-ekonomik katkı sağlayacak modern tarım ve hayvancılık uygulamalarını geliştirmek ve istihdam sağlamak</a:t>
            </a:r>
          </a:p>
          <a:p>
            <a:pPr marL="457200" indent="-457200" algn="just">
              <a:buFont typeface="Wingdings" panose="05000000000000000000" pitchFamily="2" charset="2"/>
              <a:buChar char="§"/>
            </a:pPr>
            <a:r>
              <a:rPr lang="tr-TR" sz="2800" b="0" i="0" u="none" strike="noStrike" baseline="0" dirty="0">
                <a:solidFill>
                  <a:srgbClr val="000000"/>
                </a:solidFill>
                <a:latin typeface="+mn-lt"/>
              </a:rPr>
              <a:t>Süt ve süt ürünlerine yönelik tarıma dayalı sanayinin ve kooperatifleşmenin gelişmesini sağlamak. İzmir’i bu konuda daha ileri seviyelere taşımak</a:t>
            </a:r>
          </a:p>
          <a:p>
            <a:pPr marL="457200" indent="-457200" algn="just">
              <a:buFont typeface="Wingdings" panose="05000000000000000000" pitchFamily="2" charset="2"/>
              <a:buChar char="§"/>
            </a:pPr>
            <a:r>
              <a:rPr lang="tr-TR" sz="2800" b="0" i="0" u="none" strike="noStrike" baseline="0" dirty="0">
                <a:solidFill>
                  <a:srgbClr val="000000"/>
                </a:solidFill>
                <a:latin typeface="+mn-lt"/>
              </a:rPr>
              <a:t>Ülkemizin süt ve süt ürünleri ihtiyaçlarının karşılamanın yanında, ihracat ile ülke ekonomisine katkı sağlamak</a:t>
            </a:r>
          </a:p>
          <a:p>
            <a:pPr marL="457200" indent="-457200" algn="just">
              <a:buFont typeface="Wingdings" panose="05000000000000000000" pitchFamily="2" charset="2"/>
              <a:buChar char="§"/>
            </a:pPr>
            <a:r>
              <a:rPr lang="tr-TR" sz="2800" b="0" i="0" u="none" strike="noStrike" baseline="0" dirty="0">
                <a:solidFill>
                  <a:srgbClr val="000000"/>
                </a:solidFill>
                <a:latin typeface="+mn-lt"/>
              </a:rPr>
              <a:t> Yerli ve yabancı yatırımcılara yatırım olanağı sağlamak. </a:t>
            </a:r>
          </a:p>
        </p:txBody>
      </p:sp>
    </p:spTree>
    <p:extLst>
      <p:ext uri="{BB962C8B-B14F-4D97-AF65-F5344CB8AC3E}">
        <p14:creationId xmlns:p14="http://schemas.microsoft.com/office/powerpoint/2010/main" val="1183038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4411746" y="4291555"/>
            <a:ext cx="15794259" cy="8186853"/>
            <a:chOff x="3758858" y="3827200"/>
            <a:chExt cx="16200724" cy="9061757"/>
          </a:xfrm>
          <a:solidFill>
            <a:schemeClr val="accent1">
              <a:lumMod val="75000"/>
            </a:schemeClr>
          </a:solidFill>
        </p:grpSpPr>
        <p:sp>
          <p:nvSpPr>
            <p:cNvPr id="8" name="Sol Ok 7"/>
            <p:cNvSpPr/>
            <p:nvPr/>
          </p:nvSpPr>
          <p:spPr>
            <a:xfrm rot="20066242">
              <a:off x="13917199" y="8007807"/>
              <a:ext cx="4180302" cy="1240803"/>
            </a:xfrm>
            <a:prstGeom prst="lef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9" name="Serbest Form 8"/>
            <p:cNvSpPr/>
            <p:nvPr/>
          </p:nvSpPr>
          <p:spPr>
            <a:xfrm>
              <a:off x="9658493" y="8535261"/>
              <a:ext cx="4353696" cy="4353696"/>
            </a:xfrm>
            <a:custGeom>
              <a:avLst/>
              <a:gdLst>
                <a:gd name="connsiteX0" fmla="*/ 0 w 4353696"/>
                <a:gd name="connsiteY0" fmla="*/ 2176848 h 4353696"/>
                <a:gd name="connsiteX1" fmla="*/ 2176848 w 4353696"/>
                <a:gd name="connsiteY1" fmla="*/ 0 h 4353696"/>
                <a:gd name="connsiteX2" fmla="*/ 4353696 w 4353696"/>
                <a:gd name="connsiteY2" fmla="*/ 2176848 h 4353696"/>
                <a:gd name="connsiteX3" fmla="*/ 2176848 w 4353696"/>
                <a:gd name="connsiteY3" fmla="*/ 4353696 h 4353696"/>
                <a:gd name="connsiteX4" fmla="*/ 0 w 4353696"/>
                <a:gd name="connsiteY4" fmla="*/ 2176848 h 4353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696" h="4353696">
                  <a:moveTo>
                    <a:pt x="0" y="2176848"/>
                  </a:moveTo>
                  <a:cubicBezTo>
                    <a:pt x="0" y="974608"/>
                    <a:pt x="974608" y="0"/>
                    <a:pt x="2176848" y="0"/>
                  </a:cubicBezTo>
                  <a:cubicBezTo>
                    <a:pt x="3379088" y="0"/>
                    <a:pt x="4353696" y="974608"/>
                    <a:pt x="4353696" y="2176848"/>
                  </a:cubicBezTo>
                  <a:cubicBezTo>
                    <a:pt x="4353696" y="3379088"/>
                    <a:pt x="3379088" y="4353696"/>
                    <a:pt x="2176848" y="4353696"/>
                  </a:cubicBezTo>
                  <a:cubicBezTo>
                    <a:pt x="974608" y="4353696"/>
                    <a:pt x="0" y="3379088"/>
                    <a:pt x="0" y="2176848"/>
                  </a:cubicBezTo>
                  <a:close/>
                </a:path>
              </a:pathLst>
            </a:cu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78859" tIns="678859" rIns="678859" bIns="678859" numCol="1" spcCol="1270" anchor="ctr" anchorCtr="0">
              <a:noAutofit/>
            </a:bodyPr>
            <a:lstStyle/>
            <a:p>
              <a:pPr lvl="0" algn="ctr" defTabSz="2889250">
                <a:lnSpc>
                  <a:spcPct val="90000"/>
                </a:lnSpc>
                <a:spcBef>
                  <a:spcPct val="0"/>
                </a:spcBef>
                <a:spcAft>
                  <a:spcPct val="35000"/>
                </a:spcAft>
              </a:pPr>
              <a:r>
                <a:rPr lang="tr-TR" sz="4800" kern="1200" dirty="0"/>
                <a:t>BERGAMA</a:t>
              </a:r>
            </a:p>
            <a:p>
              <a:pPr lvl="0" algn="ctr" defTabSz="2889250">
                <a:lnSpc>
                  <a:spcPct val="90000"/>
                </a:lnSpc>
                <a:spcBef>
                  <a:spcPct val="0"/>
                </a:spcBef>
                <a:spcAft>
                  <a:spcPct val="35000"/>
                </a:spcAft>
              </a:pPr>
              <a:r>
                <a:rPr lang="tr-TR" sz="4800" kern="1200" dirty="0"/>
                <a:t>SÜT TDİOSB</a:t>
              </a:r>
            </a:p>
          </p:txBody>
        </p:sp>
        <p:sp>
          <p:nvSpPr>
            <p:cNvPr id="10" name="Sol Ok 9"/>
            <p:cNvSpPr/>
            <p:nvPr/>
          </p:nvSpPr>
          <p:spPr>
            <a:xfrm rot="10800000">
              <a:off x="5356542" y="10342129"/>
              <a:ext cx="4180302" cy="1240803"/>
            </a:xfrm>
            <a:prstGeom prst="lef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11" name="Serbest Form 10"/>
            <p:cNvSpPr/>
            <p:nvPr/>
          </p:nvSpPr>
          <p:spPr>
            <a:xfrm>
              <a:off x="3758858" y="9791498"/>
              <a:ext cx="3047587" cy="2438069"/>
            </a:xfrm>
            <a:custGeom>
              <a:avLst/>
              <a:gdLst>
                <a:gd name="connsiteX0" fmla="*/ 0 w 3047587"/>
                <a:gd name="connsiteY0" fmla="*/ 243807 h 2438069"/>
                <a:gd name="connsiteX1" fmla="*/ 243807 w 3047587"/>
                <a:gd name="connsiteY1" fmla="*/ 0 h 2438069"/>
                <a:gd name="connsiteX2" fmla="*/ 2803780 w 3047587"/>
                <a:gd name="connsiteY2" fmla="*/ 0 h 2438069"/>
                <a:gd name="connsiteX3" fmla="*/ 3047587 w 3047587"/>
                <a:gd name="connsiteY3" fmla="*/ 243807 h 2438069"/>
                <a:gd name="connsiteX4" fmla="*/ 3047587 w 3047587"/>
                <a:gd name="connsiteY4" fmla="*/ 2194262 h 2438069"/>
                <a:gd name="connsiteX5" fmla="*/ 2803780 w 3047587"/>
                <a:gd name="connsiteY5" fmla="*/ 2438069 h 2438069"/>
                <a:gd name="connsiteX6" fmla="*/ 243807 w 3047587"/>
                <a:gd name="connsiteY6" fmla="*/ 2438069 h 2438069"/>
                <a:gd name="connsiteX7" fmla="*/ 0 w 3047587"/>
                <a:gd name="connsiteY7" fmla="*/ 2194262 h 2438069"/>
                <a:gd name="connsiteX8" fmla="*/ 0 w 3047587"/>
                <a:gd name="connsiteY8" fmla="*/ 243807 h 24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7587" h="2438069">
                  <a:moveTo>
                    <a:pt x="0" y="243807"/>
                  </a:moveTo>
                  <a:cubicBezTo>
                    <a:pt x="0" y="109156"/>
                    <a:pt x="109156" y="0"/>
                    <a:pt x="243807" y="0"/>
                  </a:cubicBezTo>
                  <a:lnTo>
                    <a:pt x="2803780" y="0"/>
                  </a:lnTo>
                  <a:cubicBezTo>
                    <a:pt x="2938431" y="0"/>
                    <a:pt x="3047587" y="109156"/>
                    <a:pt x="3047587" y="243807"/>
                  </a:cubicBezTo>
                  <a:lnTo>
                    <a:pt x="3047587" y="2194262"/>
                  </a:lnTo>
                  <a:cubicBezTo>
                    <a:pt x="3047587" y="2328913"/>
                    <a:pt x="2938431" y="2438069"/>
                    <a:pt x="2803780" y="2438069"/>
                  </a:cubicBezTo>
                  <a:lnTo>
                    <a:pt x="243807" y="2438069"/>
                  </a:lnTo>
                  <a:cubicBezTo>
                    <a:pt x="109156" y="2438069"/>
                    <a:pt x="0" y="2328913"/>
                    <a:pt x="0" y="2194262"/>
                  </a:cubicBezTo>
                  <a:lnTo>
                    <a:pt x="0" y="243807"/>
                  </a:lnTo>
                  <a:close/>
                </a:path>
              </a:pathLst>
            </a:cu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1419" tIns="151419" rIns="151419" bIns="151419" numCol="1" spcCol="1270" anchor="ctr" anchorCtr="0">
              <a:noAutofit/>
            </a:bodyPr>
            <a:lstStyle/>
            <a:p>
              <a:pPr algn="ctr" defTabSz="1866900">
                <a:lnSpc>
                  <a:spcPct val="90000"/>
                </a:lnSpc>
                <a:spcBef>
                  <a:spcPct val="0"/>
                </a:spcBef>
                <a:spcAft>
                  <a:spcPct val="35000"/>
                </a:spcAft>
              </a:pPr>
              <a:endParaRPr lang="tr-TR" sz="3600" kern="1200" dirty="0"/>
            </a:p>
            <a:p>
              <a:pPr algn="ctr" defTabSz="1866900">
                <a:lnSpc>
                  <a:spcPct val="90000"/>
                </a:lnSpc>
                <a:spcBef>
                  <a:spcPct val="0"/>
                </a:spcBef>
                <a:spcAft>
                  <a:spcPct val="35000"/>
                </a:spcAft>
              </a:pPr>
              <a:r>
                <a:rPr lang="tr-TR" sz="3600" kern="1200" dirty="0"/>
                <a:t>Ege İhracatçı Birlikleri (EİB)</a:t>
              </a:r>
            </a:p>
            <a:p>
              <a:pPr lvl="0" algn="ctr" defTabSz="1866900">
                <a:lnSpc>
                  <a:spcPct val="90000"/>
                </a:lnSpc>
                <a:spcBef>
                  <a:spcPct val="0"/>
                </a:spcBef>
                <a:spcAft>
                  <a:spcPct val="35000"/>
                </a:spcAft>
              </a:pPr>
              <a:endParaRPr lang="tr-TR" sz="3600" kern="1200" dirty="0"/>
            </a:p>
          </p:txBody>
        </p:sp>
        <p:sp>
          <p:nvSpPr>
            <p:cNvPr id="12" name="Sol Ok 11"/>
            <p:cNvSpPr/>
            <p:nvPr/>
          </p:nvSpPr>
          <p:spPr>
            <a:xfrm rot="12308342">
              <a:off x="5876726" y="7876042"/>
              <a:ext cx="4180302" cy="1240803"/>
            </a:xfrm>
            <a:prstGeom prst="lef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14" name="Serbest Form 13"/>
            <p:cNvSpPr/>
            <p:nvPr/>
          </p:nvSpPr>
          <p:spPr>
            <a:xfrm>
              <a:off x="4482961" y="6938979"/>
              <a:ext cx="3047587" cy="2438069"/>
            </a:xfrm>
            <a:custGeom>
              <a:avLst/>
              <a:gdLst>
                <a:gd name="connsiteX0" fmla="*/ 0 w 3047587"/>
                <a:gd name="connsiteY0" fmla="*/ 243807 h 2438069"/>
                <a:gd name="connsiteX1" fmla="*/ 243807 w 3047587"/>
                <a:gd name="connsiteY1" fmla="*/ 0 h 2438069"/>
                <a:gd name="connsiteX2" fmla="*/ 2803780 w 3047587"/>
                <a:gd name="connsiteY2" fmla="*/ 0 h 2438069"/>
                <a:gd name="connsiteX3" fmla="*/ 3047587 w 3047587"/>
                <a:gd name="connsiteY3" fmla="*/ 243807 h 2438069"/>
                <a:gd name="connsiteX4" fmla="*/ 3047587 w 3047587"/>
                <a:gd name="connsiteY4" fmla="*/ 2194262 h 2438069"/>
                <a:gd name="connsiteX5" fmla="*/ 2803780 w 3047587"/>
                <a:gd name="connsiteY5" fmla="*/ 2438069 h 2438069"/>
                <a:gd name="connsiteX6" fmla="*/ 243807 w 3047587"/>
                <a:gd name="connsiteY6" fmla="*/ 2438069 h 2438069"/>
                <a:gd name="connsiteX7" fmla="*/ 0 w 3047587"/>
                <a:gd name="connsiteY7" fmla="*/ 2194262 h 2438069"/>
                <a:gd name="connsiteX8" fmla="*/ 0 w 3047587"/>
                <a:gd name="connsiteY8" fmla="*/ 243807 h 24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7587" h="2438069">
                  <a:moveTo>
                    <a:pt x="0" y="243807"/>
                  </a:moveTo>
                  <a:cubicBezTo>
                    <a:pt x="0" y="109156"/>
                    <a:pt x="109156" y="0"/>
                    <a:pt x="243807" y="0"/>
                  </a:cubicBezTo>
                  <a:lnTo>
                    <a:pt x="2803780" y="0"/>
                  </a:lnTo>
                  <a:cubicBezTo>
                    <a:pt x="2938431" y="0"/>
                    <a:pt x="3047587" y="109156"/>
                    <a:pt x="3047587" y="243807"/>
                  </a:cubicBezTo>
                  <a:lnTo>
                    <a:pt x="3047587" y="2194262"/>
                  </a:lnTo>
                  <a:cubicBezTo>
                    <a:pt x="3047587" y="2328913"/>
                    <a:pt x="2938431" y="2438069"/>
                    <a:pt x="2803780" y="2438069"/>
                  </a:cubicBezTo>
                  <a:lnTo>
                    <a:pt x="243807" y="2438069"/>
                  </a:lnTo>
                  <a:cubicBezTo>
                    <a:pt x="109156" y="2438069"/>
                    <a:pt x="0" y="2328913"/>
                    <a:pt x="0" y="2194262"/>
                  </a:cubicBezTo>
                  <a:lnTo>
                    <a:pt x="0" y="243807"/>
                  </a:lnTo>
                  <a:close/>
                </a:path>
              </a:pathLst>
            </a:cu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1419" tIns="151419" rIns="151419" bIns="151419" numCol="1" spcCol="1270" anchor="ctr" anchorCtr="0">
              <a:noAutofit/>
            </a:bodyPr>
            <a:lstStyle/>
            <a:p>
              <a:pPr algn="ctr" defTabSz="1866900">
                <a:lnSpc>
                  <a:spcPct val="90000"/>
                </a:lnSpc>
                <a:spcBef>
                  <a:spcPct val="0"/>
                </a:spcBef>
                <a:spcAft>
                  <a:spcPct val="35000"/>
                </a:spcAft>
              </a:pPr>
              <a:r>
                <a:rPr lang="tr-TR" sz="3600" kern="1200" dirty="0"/>
                <a:t>İzmir Ticaret Borsası (İTB)</a:t>
              </a:r>
            </a:p>
          </p:txBody>
        </p:sp>
        <p:sp>
          <p:nvSpPr>
            <p:cNvPr id="16" name="Sol Ok 15"/>
            <p:cNvSpPr/>
            <p:nvPr/>
          </p:nvSpPr>
          <p:spPr>
            <a:xfrm rot="13575364">
              <a:off x="7302598" y="6341998"/>
              <a:ext cx="4180302" cy="1240803"/>
            </a:xfrm>
            <a:prstGeom prst="lef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18" name="Serbest Form 17"/>
            <p:cNvSpPr/>
            <p:nvPr/>
          </p:nvSpPr>
          <p:spPr>
            <a:xfrm>
              <a:off x="6852747" y="4248472"/>
              <a:ext cx="3047587" cy="2438069"/>
            </a:xfrm>
            <a:custGeom>
              <a:avLst/>
              <a:gdLst>
                <a:gd name="connsiteX0" fmla="*/ 0 w 3047587"/>
                <a:gd name="connsiteY0" fmla="*/ 243807 h 2438069"/>
                <a:gd name="connsiteX1" fmla="*/ 243807 w 3047587"/>
                <a:gd name="connsiteY1" fmla="*/ 0 h 2438069"/>
                <a:gd name="connsiteX2" fmla="*/ 2803780 w 3047587"/>
                <a:gd name="connsiteY2" fmla="*/ 0 h 2438069"/>
                <a:gd name="connsiteX3" fmla="*/ 3047587 w 3047587"/>
                <a:gd name="connsiteY3" fmla="*/ 243807 h 2438069"/>
                <a:gd name="connsiteX4" fmla="*/ 3047587 w 3047587"/>
                <a:gd name="connsiteY4" fmla="*/ 2194262 h 2438069"/>
                <a:gd name="connsiteX5" fmla="*/ 2803780 w 3047587"/>
                <a:gd name="connsiteY5" fmla="*/ 2438069 h 2438069"/>
                <a:gd name="connsiteX6" fmla="*/ 243807 w 3047587"/>
                <a:gd name="connsiteY6" fmla="*/ 2438069 h 2438069"/>
                <a:gd name="connsiteX7" fmla="*/ 0 w 3047587"/>
                <a:gd name="connsiteY7" fmla="*/ 2194262 h 2438069"/>
                <a:gd name="connsiteX8" fmla="*/ 0 w 3047587"/>
                <a:gd name="connsiteY8" fmla="*/ 243807 h 24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7587" h="2438069">
                  <a:moveTo>
                    <a:pt x="0" y="243807"/>
                  </a:moveTo>
                  <a:cubicBezTo>
                    <a:pt x="0" y="109156"/>
                    <a:pt x="109156" y="0"/>
                    <a:pt x="243807" y="0"/>
                  </a:cubicBezTo>
                  <a:lnTo>
                    <a:pt x="2803780" y="0"/>
                  </a:lnTo>
                  <a:cubicBezTo>
                    <a:pt x="2938431" y="0"/>
                    <a:pt x="3047587" y="109156"/>
                    <a:pt x="3047587" y="243807"/>
                  </a:cubicBezTo>
                  <a:lnTo>
                    <a:pt x="3047587" y="2194262"/>
                  </a:lnTo>
                  <a:cubicBezTo>
                    <a:pt x="3047587" y="2328913"/>
                    <a:pt x="2938431" y="2438069"/>
                    <a:pt x="2803780" y="2438069"/>
                  </a:cubicBezTo>
                  <a:lnTo>
                    <a:pt x="243807" y="2438069"/>
                  </a:lnTo>
                  <a:cubicBezTo>
                    <a:pt x="109156" y="2438069"/>
                    <a:pt x="0" y="2328913"/>
                    <a:pt x="0" y="2194262"/>
                  </a:cubicBezTo>
                  <a:lnTo>
                    <a:pt x="0" y="243807"/>
                  </a:lnTo>
                  <a:close/>
                </a:path>
              </a:pathLst>
            </a:cu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1419" tIns="151419" rIns="151419" bIns="151419" numCol="1" spcCol="1270" anchor="ctr" anchorCtr="0">
              <a:noAutofit/>
            </a:bodyPr>
            <a:lstStyle/>
            <a:p>
              <a:pPr lvl="0" algn="ctr" defTabSz="1866900">
                <a:lnSpc>
                  <a:spcPct val="90000"/>
                </a:lnSpc>
                <a:spcBef>
                  <a:spcPct val="0"/>
                </a:spcBef>
                <a:spcAft>
                  <a:spcPct val="35000"/>
                </a:spcAft>
              </a:pPr>
              <a:r>
                <a:rPr lang="tr-TR" sz="3600" kern="1200" dirty="0"/>
                <a:t>Ege Bölgesi Sanayi Odası (EBSO)</a:t>
              </a:r>
            </a:p>
          </p:txBody>
        </p:sp>
        <p:sp>
          <p:nvSpPr>
            <p:cNvPr id="19" name="Sol Ok 18"/>
            <p:cNvSpPr/>
            <p:nvPr/>
          </p:nvSpPr>
          <p:spPr>
            <a:xfrm rot="16200000">
              <a:off x="10253346" y="6047183"/>
              <a:ext cx="3363258" cy="1240803"/>
            </a:xfrm>
            <a:prstGeom prst="lef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20" name="Serbest Form 19"/>
            <p:cNvSpPr/>
            <p:nvPr/>
          </p:nvSpPr>
          <p:spPr>
            <a:xfrm>
              <a:off x="10311546" y="3827200"/>
              <a:ext cx="3106966" cy="2438068"/>
            </a:xfrm>
            <a:custGeom>
              <a:avLst/>
              <a:gdLst>
                <a:gd name="connsiteX0" fmla="*/ 0 w 3047587"/>
                <a:gd name="connsiteY0" fmla="*/ 243807 h 2438069"/>
                <a:gd name="connsiteX1" fmla="*/ 243807 w 3047587"/>
                <a:gd name="connsiteY1" fmla="*/ 0 h 2438069"/>
                <a:gd name="connsiteX2" fmla="*/ 2803780 w 3047587"/>
                <a:gd name="connsiteY2" fmla="*/ 0 h 2438069"/>
                <a:gd name="connsiteX3" fmla="*/ 3047587 w 3047587"/>
                <a:gd name="connsiteY3" fmla="*/ 243807 h 2438069"/>
                <a:gd name="connsiteX4" fmla="*/ 3047587 w 3047587"/>
                <a:gd name="connsiteY4" fmla="*/ 2194262 h 2438069"/>
                <a:gd name="connsiteX5" fmla="*/ 2803780 w 3047587"/>
                <a:gd name="connsiteY5" fmla="*/ 2438069 h 2438069"/>
                <a:gd name="connsiteX6" fmla="*/ 243807 w 3047587"/>
                <a:gd name="connsiteY6" fmla="*/ 2438069 h 2438069"/>
                <a:gd name="connsiteX7" fmla="*/ 0 w 3047587"/>
                <a:gd name="connsiteY7" fmla="*/ 2194262 h 2438069"/>
                <a:gd name="connsiteX8" fmla="*/ 0 w 3047587"/>
                <a:gd name="connsiteY8" fmla="*/ 243807 h 24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7587" h="2438069">
                  <a:moveTo>
                    <a:pt x="0" y="243807"/>
                  </a:moveTo>
                  <a:cubicBezTo>
                    <a:pt x="0" y="109156"/>
                    <a:pt x="109156" y="0"/>
                    <a:pt x="243807" y="0"/>
                  </a:cubicBezTo>
                  <a:lnTo>
                    <a:pt x="2803780" y="0"/>
                  </a:lnTo>
                  <a:cubicBezTo>
                    <a:pt x="2938431" y="0"/>
                    <a:pt x="3047587" y="109156"/>
                    <a:pt x="3047587" y="243807"/>
                  </a:cubicBezTo>
                  <a:lnTo>
                    <a:pt x="3047587" y="2194262"/>
                  </a:lnTo>
                  <a:cubicBezTo>
                    <a:pt x="3047587" y="2328913"/>
                    <a:pt x="2938431" y="2438069"/>
                    <a:pt x="2803780" y="2438069"/>
                  </a:cubicBezTo>
                  <a:lnTo>
                    <a:pt x="243807" y="2438069"/>
                  </a:lnTo>
                  <a:cubicBezTo>
                    <a:pt x="109156" y="2438069"/>
                    <a:pt x="0" y="2328913"/>
                    <a:pt x="0" y="2194262"/>
                  </a:cubicBezTo>
                  <a:lnTo>
                    <a:pt x="0" y="243807"/>
                  </a:lnTo>
                  <a:close/>
                </a:path>
              </a:pathLst>
            </a:cu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1419" tIns="151419" rIns="151419" bIns="151419" numCol="1" spcCol="1270" anchor="ctr" anchorCtr="0">
              <a:noAutofit/>
            </a:bodyPr>
            <a:lstStyle/>
            <a:p>
              <a:pPr lvl="0" algn="ctr" defTabSz="1866900">
                <a:lnSpc>
                  <a:spcPct val="90000"/>
                </a:lnSpc>
                <a:spcBef>
                  <a:spcPct val="0"/>
                </a:spcBef>
                <a:spcAft>
                  <a:spcPct val="35000"/>
                </a:spcAft>
              </a:pPr>
              <a:r>
                <a:rPr lang="tr-TR" sz="3600" kern="1200" dirty="0"/>
                <a:t>İzmir Valiliği (YİKOB)</a:t>
              </a:r>
            </a:p>
          </p:txBody>
        </p:sp>
        <p:sp>
          <p:nvSpPr>
            <p:cNvPr id="21" name="Sol Ok 20"/>
            <p:cNvSpPr/>
            <p:nvPr/>
          </p:nvSpPr>
          <p:spPr>
            <a:xfrm rot="18330538">
              <a:off x="12495725" y="6341997"/>
              <a:ext cx="4180302" cy="1240803"/>
            </a:xfrm>
            <a:prstGeom prst="lef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22" name="Serbest Form 21"/>
            <p:cNvSpPr/>
            <p:nvPr/>
          </p:nvSpPr>
          <p:spPr>
            <a:xfrm>
              <a:off x="13770347" y="4282729"/>
              <a:ext cx="3047587" cy="2438069"/>
            </a:xfrm>
            <a:custGeom>
              <a:avLst/>
              <a:gdLst>
                <a:gd name="connsiteX0" fmla="*/ 0 w 3047587"/>
                <a:gd name="connsiteY0" fmla="*/ 243807 h 2438069"/>
                <a:gd name="connsiteX1" fmla="*/ 243807 w 3047587"/>
                <a:gd name="connsiteY1" fmla="*/ 0 h 2438069"/>
                <a:gd name="connsiteX2" fmla="*/ 2803780 w 3047587"/>
                <a:gd name="connsiteY2" fmla="*/ 0 h 2438069"/>
                <a:gd name="connsiteX3" fmla="*/ 3047587 w 3047587"/>
                <a:gd name="connsiteY3" fmla="*/ 243807 h 2438069"/>
                <a:gd name="connsiteX4" fmla="*/ 3047587 w 3047587"/>
                <a:gd name="connsiteY4" fmla="*/ 2194262 h 2438069"/>
                <a:gd name="connsiteX5" fmla="*/ 2803780 w 3047587"/>
                <a:gd name="connsiteY5" fmla="*/ 2438069 h 2438069"/>
                <a:gd name="connsiteX6" fmla="*/ 243807 w 3047587"/>
                <a:gd name="connsiteY6" fmla="*/ 2438069 h 2438069"/>
                <a:gd name="connsiteX7" fmla="*/ 0 w 3047587"/>
                <a:gd name="connsiteY7" fmla="*/ 2194262 h 2438069"/>
                <a:gd name="connsiteX8" fmla="*/ 0 w 3047587"/>
                <a:gd name="connsiteY8" fmla="*/ 243807 h 24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7587" h="2438069">
                  <a:moveTo>
                    <a:pt x="0" y="243807"/>
                  </a:moveTo>
                  <a:cubicBezTo>
                    <a:pt x="0" y="109156"/>
                    <a:pt x="109156" y="0"/>
                    <a:pt x="243807" y="0"/>
                  </a:cubicBezTo>
                  <a:lnTo>
                    <a:pt x="2803780" y="0"/>
                  </a:lnTo>
                  <a:cubicBezTo>
                    <a:pt x="2938431" y="0"/>
                    <a:pt x="3047587" y="109156"/>
                    <a:pt x="3047587" y="243807"/>
                  </a:cubicBezTo>
                  <a:lnTo>
                    <a:pt x="3047587" y="2194262"/>
                  </a:lnTo>
                  <a:cubicBezTo>
                    <a:pt x="3047587" y="2328913"/>
                    <a:pt x="2938431" y="2438069"/>
                    <a:pt x="2803780" y="2438069"/>
                  </a:cubicBezTo>
                  <a:lnTo>
                    <a:pt x="243807" y="2438069"/>
                  </a:lnTo>
                  <a:cubicBezTo>
                    <a:pt x="109156" y="2438069"/>
                    <a:pt x="0" y="2328913"/>
                    <a:pt x="0" y="2194262"/>
                  </a:cubicBezTo>
                  <a:lnTo>
                    <a:pt x="0" y="243807"/>
                  </a:lnTo>
                  <a:close/>
                </a:path>
              </a:pathLst>
            </a:cu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1419" tIns="151419" rIns="151419" bIns="151419" numCol="1" spcCol="1270" anchor="ctr" anchorCtr="0">
              <a:noAutofit/>
            </a:bodyPr>
            <a:lstStyle/>
            <a:p>
              <a:pPr lvl="0" algn="ctr" defTabSz="1866900">
                <a:lnSpc>
                  <a:spcPct val="90000"/>
                </a:lnSpc>
                <a:spcBef>
                  <a:spcPct val="0"/>
                </a:spcBef>
                <a:spcAft>
                  <a:spcPct val="35000"/>
                </a:spcAft>
              </a:pPr>
              <a:r>
                <a:rPr lang="tr-TR" sz="3600" kern="1200" dirty="0"/>
                <a:t>İzmir Ticaret Odası (İZTO)</a:t>
              </a:r>
            </a:p>
          </p:txBody>
        </p:sp>
        <p:sp>
          <p:nvSpPr>
            <p:cNvPr id="23" name="Sol Ok 22"/>
            <p:cNvSpPr/>
            <p:nvPr/>
          </p:nvSpPr>
          <p:spPr>
            <a:xfrm>
              <a:off x="14255486" y="10224206"/>
              <a:ext cx="4180302" cy="1240803"/>
            </a:xfrm>
            <a:prstGeom prst="leftArrow">
              <a:avLst>
                <a:gd name="adj1" fmla="val 60000"/>
                <a:gd name="adj2" fmla="val 50000"/>
              </a:avLst>
            </a:prstGeom>
            <a:grp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24" name="Serbest Form 23"/>
            <p:cNvSpPr/>
            <p:nvPr/>
          </p:nvSpPr>
          <p:spPr>
            <a:xfrm>
              <a:off x="16911995" y="9743496"/>
              <a:ext cx="3047587" cy="2438069"/>
            </a:xfrm>
            <a:custGeom>
              <a:avLst/>
              <a:gdLst>
                <a:gd name="connsiteX0" fmla="*/ 0 w 3047587"/>
                <a:gd name="connsiteY0" fmla="*/ 243807 h 2438069"/>
                <a:gd name="connsiteX1" fmla="*/ 243807 w 3047587"/>
                <a:gd name="connsiteY1" fmla="*/ 0 h 2438069"/>
                <a:gd name="connsiteX2" fmla="*/ 2803780 w 3047587"/>
                <a:gd name="connsiteY2" fmla="*/ 0 h 2438069"/>
                <a:gd name="connsiteX3" fmla="*/ 3047587 w 3047587"/>
                <a:gd name="connsiteY3" fmla="*/ 243807 h 2438069"/>
                <a:gd name="connsiteX4" fmla="*/ 3047587 w 3047587"/>
                <a:gd name="connsiteY4" fmla="*/ 2194262 h 2438069"/>
                <a:gd name="connsiteX5" fmla="*/ 2803780 w 3047587"/>
                <a:gd name="connsiteY5" fmla="*/ 2438069 h 2438069"/>
                <a:gd name="connsiteX6" fmla="*/ 243807 w 3047587"/>
                <a:gd name="connsiteY6" fmla="*/ 2438069 h 2438069"/>
                <a:gd name="connsiteX7" fmla="*/ 0 w 3047587"/>
                <a:gd name="connsiteY7" fmla="*/ 2194262 h 2438069"/>
                <a:gd name="connsiteX8" fmla="*/ 0 w 3047587"/>
                <a:gd name="connsiteY8" fmla="*/ 243807 h 24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7587" h="2438069">
                  <a:moveTo>
                    <a:pt x="0" y="243807"/>
                  </a:moveTo>
                  <a:cubicBezTo>
                    <a:pt x="0" y="109156"/>
                    <a:pt x="109156" y="0"/>
                    <a:pt x="243807" y="0"/>
                  </a:cubicBezTo>
                  <a:lnTo>
                    <a:pt x="2803780" y="0"/>
                  </a:lnTo>
                  <a:cubicBezTo>
                    <a:pt x="2938431" y="0"/>
                    <a:pt x="3047587" y="109156"/>
                    <a:pt x="3047587" y="243807"/>
                  </a:cubicBezTo>
                  <a:lnTo>
                    <a:pt x="3047587" y="2194262"/>
                  </a:lnTo>
                  <a:cubicBezTo>
                    <a:pt x="3047587" y="2328913"/>
                    <a:pt x="2938431" y="2438069"/>
                    <a:pt x="2803780" y="2438069"/>
                  </a:cubicBezTo>
                  <a:lnTo>
                    <a:pt x="243807" y="2438069"/>
                  </a:lnTo>
                  <a:cubicBezTo>
                    <a:pt x="109156" y="2438069"/>
                    <a:pt x="0" y="2328913"/>
                    <a:pt x="0" y="2194262"/>
                  </a:cubicBezTo>
                  <a:lnTo>
                    <a:pt x="0" y="243807"/>
                  </a:lnTo>
                  <a:close/>
                </a:path>
              </a:pathLst>
            </a:cu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1419" tIns="151419" rIns="151419" bIns="151419" numCol="1" spcCol="1270" anchor="ctr" anchorCtr="0">
              <a:noAutofit/>
            </a:bodyPr>
            <a:lstStyle/>
            <a:p>
              <a:pPr lvl="0" algn="ctr" defTabSz="1866900">
                <a:lnSpc>
                  <a:spcPct val="90000"/>
                </a:lnSpc>
                <a:spcBef>
                  <a:spcPct val="0"/>
                </a:spcBef>
                <a:spcAft>
                  <a:spcPct val="35000"/>
                </a:spcAft>
              </a:pPr>
              <a:r>
                <a:rPr lang="tr-TR" sz="3600" kern="1200" dirty="0"/>
                <a:t>Bergama Ticaret Odası</a:t>
              </a:r>
            </a:p>
          </p:txBody>
        </p:sp>
        <p:sp>
          <p:nvSpPr>
            <p:cNvPr id="25" name="Serbest Form 24"/>
            <p:cNvSpPr/>
            <p:nvPr/>
          </p:nvSpPr>
          <p:spPr>
            <a:xfrm>
              <a:off x="16225492" y="6938979"/>
              <a:ext cx="3047587" cy="2438069"/>
            </a:xfrm>
            <a:custGeom>
              <a:avLst/>
              <a:gdLst>
                <a:gd name="connsiteX0" fmla="*/ 0 w 3047587"/>
                <a:gd name="connsiteY0" fmla="*/ 243807 h 2438069"/>
                <a:gd name="connsiteX1" fmla="*/ 243807 w 3047587"/>
                <a:gd name="connsiteY1" fmla="*/ 0 h 2438069"/>
                <a:gd name="connsiteX2" fmla="*/ 2803780 w 3047587"/>
                <a:gd name="connsiteY2" fmla="*/ 0 h 2438069"/>
                <a:gd name="connsiteX3" fmla="*/ 3047587 w 3047587"/>
                <a:gd name="connsiteY3" fmla="*/ 243807 h 2438069"/>
                <a:gd name="connsiteX4" fmla="*/ 3047587 w 3047587"/>
                <a:gd name="connsiteY4" fmla="*/ 2194262 h 2438069"/>
                <a:gd name="connsiteX5" fmla="*/ 2803780 w 3047587"/>
                <a:gd name="connsiteY5" fmla="*/ 2438069 h 2438069"/>
                <a:gd name="connsiteX6" fmla="*/ 243807 w 3047587"/>
                <a:gd name="connsiteY6" fmla="*/ 2438069 h 2438069"/>
                <a:gd name="connsiteX7" fmla="*/ 0 w 3047587"/>
                <a:gd name="connsiteY7" fmla="*/ 2194262 h 2438069"/>
                <a:gd name="connsiteX8" fmla="*/ 0 w 3047587"/>
                <a:gd name="connsiteY8" fmla="*/ 243807 h 24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7587" h="2438069">
                  <a:moveTo>
                    <a:pt x="0" y="243807"/>
                  </a:moveTo>
                  <a:cubicBezTo>
                    <a:pt x="0" y="109156"/>
                    <a:pt x="109156" y="0"/>
                    <a:pt x="243807" y="0"/>
                  </a:cubicBezTo>
                  <a:lnTo>
                    <a:pt x="2803780" y="0"/>
                  </a:lnTo>
                  <a:cubicBezTo>
                    <a:pt x="2938431" y="0"/>
                    <a:pt x="3047587" y="109156"/>
                    <a:pt x="3047587" y="243807"/>
                  </a:cubicBezTo>
                  <a:lnTo>
                    <a:pt x="3047587" y="2194262"/>
                  </a:lnTo>
                  <a:cubicBezTo>
                    <a:pt x="3047587" y="2328913"/>
                    <a:pt x="2938431" y="2438069"/>
                    <a:pt x="2803780" y="2438069"/>
                  </a:cubicBezTo>
                  <a:lnTo>
                    <a:pt x="243807" y="2438069"/>
                  </a:lnTo>
                  <a:cubicBezTo>
                    <a:pt x="109156" y="2438069"/>
                    <a:pt x="0" y="2328913"/>
                    <a:pt x="0" y="2194262"/>
                  </a:cubicBezTo>
                  <a:lnTo>
                    <a:pt x="0" y="243807"/>
                  </a:lnTo>
                  <a:close/>
                </a:path>
              </a:pathLst>
            </a:cu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1419" tIns="151419" rIns="151419" bIns="151419" numCol="1" spcCol="1270" anchor="ctr" anchorCtr="0">
              <a:noAutofit/>
            </a:bodyPr>
            <a:lstStyle/>
            <a:p>
              <a:pPr lvl="0" algn="ctr" defTabSz="1866900">
                <a:lnSpc>
                  <a:spcPct val="90000"/>
                </a:lnSpc>
                <a:spcBef>
                  <a:spcPct val="0"/>
                </a:spcBef>
                <a:spcAft>
                  <a:spcPct val="35000"/>
                </a:spcAft>
              </a:pPr>
              <a:r>
                <a:rPr lang="tr-TR" sz="3600" kern="1200" dirty="0"/>
                <a:t>Bergama Belediyesi</a:t>
              </a:r>
            </a:p>
          </p:txBody>
        </p:sp>
      </p:gr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921" y="3189529"/>
            <a:ext cx="1800000" cy="1815652"/>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6075" y="3171200"/>
            <a:ext cx="1800000" cy="1800000"/>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609" y="9790137"/>
            <a:ext cx="1800000" cy="1815652"/>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9394" y="5861406"/>
            <a:ext cx="1800000" cy="1800000"/>
          </a:xfrm>
          <a:prstGeom prst="rect">
            <a:avLst/>
          </a:prstGeom>
        </p:spPr>
      </p:pic>
      <p:pic>
        <p:nvPicPr>
          <p:cNvPr id="6" name="Resi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3633" y="2360630"/>
            <a:ext cx="1800000" cy="1800000"/>
          </a:xfrm>
          <a:prstGeom prst="rect">
            <a:avLst/>
          </a:prstGeom>
        </p:spPr>
      </p:pic>
      <p:sp>
        <p:nvSpPr>
          <p:cNvPr id="28"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KURUCU ORTAKLARI</a:t>
            </a:r>
          </a:p>
        </p:txBody>
      </p:sp>
      <p:sp>
        <p:nvSpPr>
          <p:cNvPr id="29" name="Shape 55"/>
          <p:cNvSpPr/>
          <p:nvPr/>
        </p:nvSpPr>
        <p:spPr>
          <a:xfrm>
            <a:off x="4532976" y="12645540"/>
            <a:ext cx="15794260" cy="755286"/>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4000" b="1" dirty="0">
                <a:solidFill>
                  <a:schemeClr val="accent1">
                    <a:lumMod val="75000"/>
                  </a:schemeClr>
                </a:solidFill>
                <a:latin typeface="Myriad Pro" panose="020B0503030403020204" pitchFamily="34" charset="0"/>
              </a:rPr>
              <a:t>İZMİR’DE KAMU,ODA, BORSA VE BİRLİKLERİN ORTAK PROJESİDİR</a:t>
            </a:r>
          </a:p>
        </p:txBody>
      </p:sp>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10750" y="6769854"/>
            <a:ext cx="2781300" cy="1333500"/>
          </a:xfrm>
          <a:prstGeom prst="rect">
            <a:avLst/>
          </a:prstGeom>
        </p:spPr>
      </p:pic>
      <p:pic>
        <p:nvPicPr>
          <p:cNvPr id="17" name="Resim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92050" y="9611732"/>
            <a:ext cx="1800000" cy="1800000"/>
          </a:xfrm>
          <a:prstGeom prst="rect">
            <a:avLst/>
          </a:prstGeom>
        </p:spPr>
      </p:pic>
    </p:spTree>
    <p:extLst>
      <p:ext uri="{BB962C8B-B14F-4D97-AF65-F5344CB8AC3E}">
        <p14:creationId xmlns:p14="http://schemas.microsoft.com/office/powerpoint/2010/main" val="3244130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7"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LOKASYON</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9" y="2524852"/>
            <a:ext cx="21168051" cy="10868023"/>
          </a:xfrm>
          <a:prstGeom prst="rect">
            <a:avLst/>
          </a:prstGeom>
        </p:spPr>
      </p:pic>
      <p:sp>
        <p:nvSpPr>
          <p:cNvPr id="8" name="Yuvarlatılmış Dikdörtgen 7"/>
          <p:cNvSpPr/>
          <p:nvPr/>
        </p:nvSpPr>
        <p:spPr>
          <a:xfrm>
            <a:off x="15613211" y="2634026"/>
            <a:ext cx="1938528" cy="932688"/>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9" name="Düz Ok Bağlayıcısı 8"/>
          <p:cNvCxnSpPr>
            <a:endCxn id="8" idx="1"/>
          </p:cNvCxnSpPr>
          <p:nvPr/>
        </p:nvCxnSpPr>
        <p:spPr>
          <a:xfrm flipV="1">
            <a:off x="11802533" y="3100370"/>
            <a:ext cx="3810678" cy="1129850"/>
          </a:xfrm>
          <a:prstGeom prst="straightConnector1">
            <a:avLst/>
          </a:prstGeom>
          <a:ln w="28575">
            <a:solidFill>
              <a:srgbClr val="BF0203"/>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12" name="Yuvarlatılmış Dikdörtgen 11"/>
          <p:cNvSpPr/>
          <p:nvPr/>
        </p:nvSpPr>
        <p:spPr>
          <a:xfrm>
            <a:off x="9314011" y="4743167"/>
            <a:ext cx="1938528" cy="932688"/>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Düz Ok Bağlayıcısı 12"/>
          <p:cNvCxnSpPr>
            <a:endCxn id="12" idx="3"/>
          </p:cNvCxnSpPr>
          <p:nvPr/>
        </p:nvCxnSpPr>
        <p:spPr>
          <a:xfrm flipH="1">
            <a:off x="11252539" y="4230220"/>
            <a:ext cx="549996" cy="979291"/>
          </a:xfrm>
          <a:prstGeom prst="straightConnector1">
            <a:avLst/>
          </a:prstGeom>
          <a:ln w="28575">
            <a:solidFill>
              <a:srgbClr val="BF0203"/>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16" name="Yuvarlatılmış Dikdörtgen 15"/>
          <p:cNvSpPr/>
          <p:nvPr/>
        </p:nvSpPr>
        <p:spPr>
          <a:xfrm>
            <a:off x="7226132" y="5579195"/>
            <a:ext cx="1938528" cy="932688"/>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8" name="Düz Ok Bağlayıcısı 17"/>
          <p:cNvCxnSpPr>
            <a:endCxn id="16" idx="0"/>
          </p:cNvCxnSpPr>
          <p:nvPr/>
        </p:nvCxnSpPr>
        <p:spPr>
          <a:xfrm flipH="1">
            <a:off x="8195396" y="4354756"/>
            <a:ext cx="3547871" cy="1224439"/>
          </a:xfrm>
          <a:prstGeom prst="straightConnector1">
            <a:avLst/>
          </a:prstGeom>
          <a:ln w="28575">
            <a:solidFill>
              <a:srgbClr val="BF0203"/>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23" name="Yuvarlatılmış Dikdörtgen 22"/>
          <p:cNvSpPr/>
          <p:nvPr/>
        </p:nvSpPr>
        <p:spPr>
          <a:xfrm>
            <a:off x="8619744" y="10315108"/>
            <a:ext cx="1938528" cy="932688"/>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4" name="Düz Ok Bağlayıcısı 23"/>
          <p:cNvCxnSpPr>
            <a:endCxn id="23" idx="0"/>
          </p:cNvCxnSpPr>
          <p:nvPr/>
        </p:nvCxnSpPr>
        <p:spPr>
          <a:xfrm flipH="1">
            <a:off x="9589008" y="4448262"/>
            <a:ext cx="2154260" cy="5866846"/>
          </a:xfrm>
          <a:prstGeom prst="straightConnector1">
            <a:avLst/>
          </a:prstGeom>
          <a:ln w="28575">
            <a:solidFill>
              <a:srgbClr val="BF0203"/>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27" name="Yuvarlatılmış Dikdörtgen 26"/>
          <p:cNvSpPr/>
          <p:nvPr/>
        </p:nvSpPr>
        <p:spPr>
          <a:xfrm>
            <a:off x="20371477" y="7182443"/>
            <a:ext cx="1938528" cy="932688"/>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8" name="Düz Ok Bağlayıcısı 27"/>
          <p:cNvCxnSpPr/>
          <p:nvPr/>
        </p:nvCxnSpPr>
        <p:spPr>
          <a:xfrm>
            <a:off x="11743268" y="4349133"/>
            <a:ext cx="8624174" cy="3299654"/>
          </a:xfrm>
          <a:prstGeom prst="straightConnector1">
            <a:avLst/>
          </a:prstGeom>
          <a:ln w="28575">
            <a:solidFill>
              <a:srgbClr val="BF0203"/>
            </a:solidFill>
            <a:prstDash val="lgDashDot"/>
            <a:tailEnd type="triangle"/>
          </a:ln>
        </p:spPr>
        <p:style>
          <a:lnRef idx="1">
            <a:schemeClr val="accent1"/>
          </a:lnRef>
          <a:fillRef idx="0">
            <a:schemeClr val="accent1"/>
          </a:fillRef>
          <a:effectRef idx="0">
            <a:schemeClr val="accent1"/>
          </a:effectRef>
          <a:fontRef idx="minor">
            <a:schemeClr val="tx1"/>
          </a:fontRef>
        </p:style>
      </p:cxnSp>
      <p:sp>
        <p:nvSpPr>
          <p:cNvPr id="2" name="Shape 55">
            <a:extLst>
              <a:ext uri="{FF2B5EF4-FFF2-40B4-BE49-F238E27FC236}">
                <a16:creationId xmlns:a16="http://schemas.microsoft.com/office/drawing/2014/main" id="{6AFC9E06-AB25-439F-9E24-9E1E46E5CED1}"/>
              </a:ext>
            </a:extLst>
          </p:cNvPr>
          <p:cNvSpPr/>
          <p:nvPr/>
        </p:nvSpPr>
        <p:spPr>
          <a:xfrm>
            <a:off x="1635008" y="11849372"/>
            <a:ext cx="21088188" cy="1274073"/>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3200" b="1" dirty="0">
                <a:latin typeface="Myriad Pro" panose="020B0503030403020204" pitchFamily="34" charset="0"/>
                <a:cs typeface="Times New Roman" panose="02020603050405020304" pitchFamily="18" charset="0"/>
              </a:rPr>
              <a:t>Yeni açılan İzmir Otoyolu ve Soma girişli İstanbul Otoyoluyla lojistik olarak önemli bir avantaja sahiptir. </a:t>
            </a:r>
          </a:p>
        </p:txBody>
      </p:sp>
    </p:spTree>
    <p:extLst>
      <p:ext uri="{BB962C8B-B14F-4D97-AF65-F5344CB8AC3E}">
        <p14:creationId xmlns:p14="http://schemas.microsoft.com/office/powerpoint/2010/main" val="739991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7" name="Shape 55"/>
          <p:cNvSpPr/>
          <p:nvPr/>
        </p:nvSpPr>
        <p:spPr>
          <a:xfrm>
            <a:off x="1596665" y="2965061"/>
            <a:ext cx="21527495" cy="855099"/>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5200" b="1" dirty="0">
                <a:solidFill>
                  <a:srgbClr val="228542"/>
                </a:solidFill>
              </a:rPr>
              <a:t>ALİBEYLİ MAHALLESİ  </a:t>
            </a:r>
          </a:p>
        </p:txBody>
      </p:sp>
      <p:sp>
        <p:nvSpPr>
          <p:cNvPr id="11" name="Shape 55"/>
          <p:cNvSpPr/>
          <p:nvPr/>
        </p:nvSpPr>
        <p:spPr>
          <a:xfrm>
            <a:off x="1596665" y="4010907"/>
            <a:ext cx="7519635" cy="9040532"/>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lvl="0" algn="ctr"/>
            <a:endParaRPr lang="tr-TR" sz="3200" b="1" dirty="0">
              <a:cs typeface="Times New Roman" panose="02020603050405020304" pitchFamily="18" charset="0"/>
            </a:endParaRPr>
          </a:p>
          <a:p>
            <a:pPr lvl="0" algn="ctr"/>
            <a:endParaRPr lang="tr-TR" sz="3200" b="1" dirty="0">
              <a:cs typeface="Times New Roman" panose="02020603050405020304" pitchFamily="18" charset="0"/>
            </a:endParaRPr>
          </a:p>
          <a:p>
            <a:pPr lvl="0" algn="ctr"/>
            <a:endParaRPr lang="tr-TR" sz="3200" b="1" dirty="0">
              <a:cs typeface="Times New Roman" panose="02020603050405020304" pitchFamily="18" charset="0"/>
            </a:endParaRPr>
          </a:p>
          <a:p>
            <a:pPr lvl="0" algn="ctr"/>
            <a:endParaRPr lang="tr-TR" sz="3200" b="1" dirty="0">
              <a:cs typeface="Times New Roman" panose="02020603050405020304" pitchFamily="18" charset="0"/>
            </a:endParaRPr>
          </a:p>
          <a:p>
            <a:pPr lvl="0" algn="ctr"/>
            <a:endParaRPr lang="tr-TR" sz="3200" b="1" dirty="0">
              <a:cs typeface="Times New Roman" panose="02020603050405020304" pitchFamily="18" charset="0"/>
            </a:endParaRPr>
          </a:p>
        </p:txBody>
      </p:sp>
      <p:graphicFrame>
        <p:nvGraphicFramePr>
          <p:cNvPr id="2" name="Tablo 1"/>
          <p:cNvGraphicFramePr>
            <a:graphicFrameLocks noGrp="1"/>
          </p:cNvGraphicFramePr>
          <p:nvPr>
            <p:extLst>
              <p:ext uri="{D42A27DB-BD31-4B8C-83A1-F6EECF244321}">
                <p14:modId xmlns:p14="http://schemas.microsoft.com/office/powerpoint/2010/main" val="3288963773"/>
              </p:ext>
            </p:extLst>
          </p:nvPr>
        </p:nvGraphicFramePr>
        <p:xfrm>
          <a:off x="1798916" y="4165789"/>
          <a:ext cx="7127370" cy="8235631"/>
        </p:xfrm>
        <a:graphic>
          <a:graphicData uri="http://schemas.openxmlformats.org/drawingml/2006/table">
            <a:tbl>
              <a:tblPr firstRow="1" bandRow="1">
                <a:tableStyleId>{5C22544A-7EE6-4342-B048-85BDC9FD1C3A}</a:tableStyleId>
              </a:tblPr>
              <a:tblGrid>
                <a:gridCol w="1076762">
                  <a:extLst>
                    <a:ext uri="{9D8B030D-6E8A-4147-A177-3AD203B41FA5}">
                      <a16:colId xmlns:a16="http://schemas.microsoft.com/office/drawing/2014/main" val="3191610522"/>
                    </a:ext>
                  </a:extLst>
                </a:gridCol>
                <a:gridCol w="1551545">
                  <a:extLst>
                    <a:ext uri="{9D8B030D-6E8A-4147-A177-3AD203B41FA5}">
                      <a16:colId xmlns:a16="http://schemas.microsoft.com/office/drawing/2014/main" val="1437313665"/>
                    </a:ext>
                  </a:extLst>
                </a:gridCol>
                <a:gridCol w="1551546">
                  <a:extLst>
                    <a:ext uri="{9D8B030D-6E8A-4147-A177-3AD203B41FA5}">
                      <a16:colId xmlns:a16="http://schemas.microsoft.com/office/drawing/2014/main" val="201129739"/>
                    </a:ext>
                  </a:extLst>
                </a:gridCol>
                <a:gridCol w="2947517">
                  <a:extLst>
                    <a:ext uri="{9D8B030D-6E8A-4147-A177-3AD203B41FA5}">
                      <a16:colId xmlns:a16="http://schemas.microsoft.com/office/drawing/2014/main" val="2936003589"/>
                    </a:ext>
                  </a:extLst>
                </a:gridCol>
              </a:tblGrid>
              <a:tr h="910253">
                <a:tc>
                  <a:txBody>
                    <a:bodyPr/>
                    <a:lstStyle/>
                    <a:p>
                      <a:r>
                        <a:rPr lang="tr-TR" dirty="0"/>
                        <a:t>Sayı</a:t>
                      </a:r>
                    </a:p>
                  </a:txBody>
                  <a:tcPr/>
                </a:tc>
                <a:tc>
                  <a:txBody>
                    <a:bodyPr/>
                    <a:lstStyle/>
                    <a:p>
                      <a:r>
                        <a:rPr lang="tr-TR" dirty="0"/>
                        <a:t>Ada</a:t>
                      </a:r>
                    </a:p>
                  </a:txBody>
                  <a:tcPr/>
                </a:tc>
                <a:tc>
                  <a:txBody>
                    <a:bodyPr/>
                    <a:lstStyle/>
                    <a:p>
                      <a:r>
                        <a:rPr lang="tr-TR" dirty="0"/>
                        <a:t>Parsel</a:t>
                      </a:r>
                    </a:p>
                  </a:txBody>
                  <a:tcPr/>
                </a:tc>
                <a:tc>
                  <a:txBody>
                    <a:bodyPr/>
                    <a:lstStyle/>
                    <a:p>
                      <a:pPr algn="r"/>
                      <a:r>
                        <a:rPr lang="tr-TR" dirty="0"/>
                        <a:t>Alan (Dekar)</a:t>
                      </a:r>
                    </a:p>
                  </a:txBody>
                  <a:tcPr/>
                </a:tc>
                <a:extLst>
                  <a:ext uri="{0D108BD9-81ED-4DB2-BD59-A6C34878D82A}">
                    <a16:rowId xmlns:a16="http://schemas.microsoft.com/office/drawing/2014/main" val="855251801"/>
                  </a:ext>
                </a:extLst>
              </a:tr>
              <a:tr h="910253">
                <a:tc>
                  <a:txBody>
                    <a:bodyPr/>
                    <a:lstStyle/>
                    <a:p>
                      <a:r>
                        <a:rPr lang="tr-TR" dirty="0"/>
                        <a:t>1</a:t>
                      </a:r>
                    </a:p>
                  </a:txBody>
                  <a:tcPr/>
                </a:tc>
                <a:tc>
                  <a:txBody>
                    <a:bodyPr/>
                    <a:lstStyle/>
                    <a:p>
                      <a:r>
                        <a:rPr lang="tr-TR" dirty="0"/>
                        <a:t>0</a:t>
                      </a:r>
                    </a:p>
                  </a:txBody>
                  <a:tcPr/>
                </a:tc>
                <a:tc>
                  <a:txBody>
                    <a:bodyPr/>
                    <a:lstStyle/>
                    <a:p>
                      <a:r>
                        <a:rPr lang="tr-TR" dirty="0"/>
                        <a:t>124</a:t>
                      </a:r>
                    </a:p>
                  </a:txBody>
                  <a:tcPr/>
                </a:tc>
                <a:tc>
                  <a:txBody>
                    <a:bodyPr/>
                    <a:lstStyle/>
                    <a:p>
                      <a:pPr algn="r"/>
                      <a:r>
                        <a:rPr lang="tr-TR" sz="3599" b="1" i="0" kern="1200" dirty="0">
                          <a:solidFill>
                            <a:schemeClr val="dk1"/>
                          </a:solidFill>
                          <a:effectLst/>
                          <a:latin typeface="+mn-lt"/>
                          <a:ea typeface="+mn-ea"/>
                          <a:cs typeface="+mn-cs"/>
                        </a:rPr>
                        <a:t>479,729.66</a:t>
                      </a:r>
                      <a:endParaRPr lang="tr-TR" b="1" dirty="0"/>
                    </a:p>
                  </a:txBody>
                  <a:tcPr/>
                </a:tc>
                <a:extLst>
                  <a:ext uri="{0D108BD9-81ED-4DB2-BD59-A6C34878D82A}">
                    <a16:rowId xmlns:a16="http://schemas.microsoft.com/office/drawing/2014/main" val="147442080"/>
                  </a:ext>
                </a:extLst>
              </a:tr>
              <a:tr h="910253">
                <a:tc>
                  <a:txBody>
                    <a:bodyPr/>
                    <a:lstStyle/>
                    <a:p>
                      <a:r>
                        <a:rPr lang="tr-TR" dirty="0"/>
                        <a:t>2</a:t>
                      </a:r>
                    </a:p>
                  </a:txBody>
                  <a:tcPr/>
                </a:tc>
                <a:tc>
                  <a:txBody>
                    <a:bodyPr/>
                    <a:lstStyle/>
                    <a:p>
                      <a:r>
                        <a:rPr lang="tr-TR" dirty="0"/>
                        <a:t>0</a:t>
                      </a:r>
                    </a:p>
                  </a:txBody>
                  <a:tcPr/>
                </a:tc>
                <a:tc>
                  <a:txBody>
                    <a:bodyPr/>
                    <a:lstStyle/>
                    <a:p>
                      <a:r>
                        <a:rPr lang="tr-TR" dirty="0"/>
                        <a:t>125</a:t>
                      </a:r>
                    </a:p>
                  </a:txBody>
                  <a:tcPr/>
                </a:tc>
                <a:tc>
                  <a:txBody>
                    <a:bodyPr/>
                    <a:lstStyle/>
                    <a:p>
                      <a:pPr algn="r"/>
                      <a:r>
                        <a:rPr lang="tr-TR" sz="3599" b="1" i="0" kern="1200" dirty="0">
                          <a:solidFill>
                            <a:schemeClr val="dk1"/>
                          </a:solidFill>
                          <a:effectLst/>
                          <a:latin typeface="+mn-lt"/>
                          <a:ea typeface="+mn-ea"/>
                          <a:cs typeface="+mn-cs"/>
                        </a:rPr>
                        <a:t>435,020.01</a:t>
                      </a:r>
                      <a:endParaRPr lang="tr-TR" b="1" dirty="0"/>
                    </a:p>
                  </a:txBody>
                  <a:tcPr/>
                </a:tc>
                <a:extLst>
                  <a:ext uri="{0D108BD9-81ED-4DB2-BD59-A6C34878D82A}">
                    <a16:rowId xmlns:a16="http://schemas.microsoft.com/office/drawing/2014/main" val="484928368"/>
                  </a:ext>
                </a:extLst>
              </a:tr>
              <a:tr h="910253">
                <a:tc>
                  <a:txBody>
                    <a:bodyPr/>
                    <a:lstStyle/>
                    <a:p>
                      <a:r>
                        <a:rPr lang="tr-TR" dirty="0"/>
                        <a:t>3</a:t>
                      </a:r>
                    </a:p>
                  </a:txBody>
                  <a:tcPr/>
                </a:tc>
                <a:tc>
                  <a:txBody>
                    <a:bodyPr/>
                    <a:lstStyle/>
                    <a:p>
                      <a:r>
                        <a:rPr lang="tr-TR" dirty="0"/>
                        <a:t>0</a:t>
                      </a:r>
                    </a:p>
                  </a:txBody>
                  <a:tcPr/>
                </a:tc>
                <a:tc>
                  <a:txBody>
                    <a:bodyPr/>
                    <a:lstStyle/>
                    <a:p>
                      <a:r>
                        <a:rPr lang="tr-TR" dirty="0"/>
                        <a:t>126</a:t>
                      </a:r>
                    </a:p>
                  </a:txBody>
                  <a:tcPr/>
                </a:tc>
                <a:tc>
                  <a:txBody>
                    <a:bodyPr/>
                    <a:lstStyle/>
                    <a:p>
                      <a:pPr algn="r"/>
                      <a:r>
                        <a:rPr lang="tr-TR" sz="3599" b="1" i="0" kern="1200" dirty="0">
                          <a:solidFill>
                            <a:schemeClr val="dk1"/>
                          </a:solidFill>
                          <a:effectLst/>
                          <a:latin typeface="+mn-lt"/>
                          <a:ea typeface="+mn-ea"/>
                          <a:cs typeface="+mn-cs"/>
                        </a:rPr>
                        <a:t>555,320.93</a:t>
                      </a:r>
                      <a:endParaRPr lang="tr-TR" b="1" dirty="0"/>
                    </a:p>
                  </a:txBody>
                  <a:tcPr/>
                </a:tc>
                <a:extLst>
                  <a:ext uri="{0D108BD9-81ED-4DB2-BD59-A6C34878D82A}">
                    <a16:rowId xmlns:a16="http://schemas.microsoft.com/office/drawing/2014/main" val="3429396830"/>
                  </a:ext>
                </a:extLst>
              </a:tr>
              <a:tr h="953607">
                <a:tc>
                  <a:txBody>
                    <a:bodyPr/>
                    <a:lstStyle/>
                    <a:p>
                      <a:r>
                        <a:rPr lang="tr-TR" dirty="0"/>
                        <a:t>4</a:t>
                      </a:r>
                    </a:p>
                  </a:txBody>
                  <a:tcPr/>
                </a:tc>
                <a:tc>
                  <a:txBody>
                    <a:bodyPr/>
                    <a:lstStyle/>
                    <a:p>
                      <a:r>
                        <a:rPr lang="tr-TR" dirty="0"/>
                        <a:t>0</a:t>
                      </a:r>
                    </a:p>
                  </a:txBody>
                  <a:tcPr/>
                </a:tc>
                <a:tc>
                  <a:txBody>
                    <a:bodyPr/>
                    <a:lstStyle/>
                    <a:p>
                      <a:r>
                        <a:rPr lang="tr-TR" dirty="0"/>
                        <a:t>127</a:t>
                      </a:r>
                    </a:p>
                  </a:txBody>
                  <a:tcPr/>
                </a:tc>
                <a:tc>
                  <a:txBody>
                    <a:bodyPr/>
                    <a:lstStyle/>
                    <a:p>
                      <a:pPr algn="r" fontAlgn="t"/>
                      <a:r>
                        <a:rPr lang="tr-TR" b="1" dirty="0">
                          <a:effectLst/>
                        </a:rPr>
                        <a:t>664,166.01</a:t>
                      </a:r>
                    </a:p>
                  </a:txBody>
                  <a:tcPr marL="60960" marR="60960" marT="60960" marB="60960"/>
                </a:tc>
                <a:extLst>
                  <a:ext uri="{0D108BD9-81ED-4DB2-BD59-A6C34878D82A}">
                    <a16:rowId xmlns:a16="http://schemas.microsoft.com/office/drawing/2014/main" val="1912001432"/>
                  </a:ext>
                </a:extLst>
              </a:tr>
              <a:tr h="910253">
                <a:tc>
                  <a:txBody>
                    <a:bodyPr/>
                    <a:lstStyle/>
                    <a:p>
                      <a:r>
                        <a:rPr lang="tr-TR" dirty="0"/>
                        <a:t>5</a:t>
                      </a:r>
                    </a:p>
                  </a:txBody>
                  <a:tcPr/>
                </a:tc>
                <a:tc>
                  <a:txBody>
                    <a:bodyPr/>
                    <a:lstStyle/>
                    <a:p>
                      <a:r>
                        <a:rPr lang="tr-TR"/>
                        <a:t>0</a:t>
                      </a:r>
                      <a:endParaRPr lang="tr-TR" dirty="0"/>
                    </a:p>
                  </a:txBody>
                  <a:tcPr/>
                </a:tc>
                <a:tc>
                  <a:txBody>
                    <a:bodyPr/>
                    <a:lstStyle/>
                    <a:p>
                      <a:r>
                        <a:rPr lang="tr-TR"/>
                        <a:t>128</a:t>
                      </a:r>
                      <a:endParaRPr lang="tr-TR" dirty="0"/>
                    </a:p>
                  </a:txBody>
                  <a:tcPr/>
                </a:tc>
                <a:tc>
                  <a:txBody>
                    <a:bodyPr/>
                    <a:lstStyle/>
                    <a:p>
                      <a:pPr algn="r"/>
                      <a:r>
                        <a:rPr lang="tr-TR" sz="3599" b="1" i="0" kern="1200" dirty="0">
                          <a:solidFill>
                            <a:schemeClr val="dk1"/>
                          </a:solidFill>
                          <a:effectLst/>
                          <a:latin typeface="+mn-lt"/>
                          <a:ea typeface="+mn-ea"/>
                          <a:cs typeface="+mn-cs"/>
                        </a:rPr>
                        <a:t>705,103.69</a:t>
                      </a:r>
                      <a:endParaRPr lang="tr-TR" b="1" dirty="0"/>
                    </a:p>
                  </a:txBody>
                  <a:tcPr/>
                </a:tc>
                <a:extLst>
                  <a:ext uri="{0D108BD9-81ED-4DB2-BD59-A6C34878D82A}">
                    <a16:rowId xmlns:a16="http://schemas.microsoft.com/office/drawing/2014/main" val="1412657355"/>
                  </a:ext>
                </a:extLst>
              </a:tr>
              <a:tr h="910253">
                <a:tc gridSpan="3">
                  <a:txBody>
                    <a:bodyPr/>
                    <a:lstStyle/>
                    <a:p>
                      <a:pPr algn="r"/>
                      <a:r>
                        <a:rPr lang="tr-TR" dirty="0"/>
                        <a:t>Parsel Toplamı:</a:t>
                      </a:r>
                    </a:p>
                  </a:txBody>
                  <a:tcPr/>
                </a:tc>
                <a:tc hMerge="1">
                  <a:txBody>
                    <a:bodyPr/>
                    <a:lstStyle/>
                    <a:p>
                      <a:endParaRPr lang="tr-TR" dirty="0"/>
                    </a:p>
                  </a:txBody>
                  <a:tcPr/>
                </a:tc>
                <a:tc hMerge="1">
                  <a:txBody>
                    <a:bodyPr/>
                    <a:lstStyle/>
                    <a:p>
                      <a:endParaRPr lang="tr-TR" dirty="0"/>
                    </a:p>
                  </a:txBody>
                  <a:tcPr/>
                </a:tc>
                <a:tc>
                  <a:txBody>
                    <a:bodyPr/>
                    <a:lstStyle/>
                    <a:p>
                      <a:pPr algn="r"/>
                      <a:r>
                        <a:rPr lang="tr-TR" b="1" dirty="0"/>
                        <a:t>2,839,340.30</a:t>
                      </a:r>
                    </a:p>
                  </a:txBody>
                  <a:tcPr/>
                </a:tc>
                <a:extLst>
                  <a:ext uri="{0D108BD9-81ED-4DB2-BD59-A6C34878D82A}">
                    <a16:rowId xmlns:a16="http://schemas.microsoft.com/office/drawing/2014/main" val="1327306093"/>
                  </a:ext>
                </a:extLst>
              </a:tr>
              <a:tr h="910253">
                <a:tc gridSpan="3">
                  <a:txBody>
                    <a:bodyPr/>
                    <a:lstStyle/>
                    <a:p>
                      <a:pPr algn="r"/>
                      <a:r>
                        <a:rPr lang="tr-TR" dirty="0"/>
                        <a:t>Tescil Harici Alan:</a:t>
                      </a:r>
                    </a:p>
                  </a:txBody>
                  <a:tcPr/>
                </a:tc>
                <a:tc hMerge="1">
                  <a:txBody>
                    <a:bodyPr/>
                    <a:lstStyle/>
                    <a:p>
                      <a:endParaRPr lang="tr-TR"/>
                    </a:p>
                  </a:txBody>
                  <a:tcPr/>
                </a:tc>
                <a:tc hMerge="1">
                  <a:txBody>
                    <a:bodyPr/>
                    <a:lstStyle/>
                    <a:p>
                      <a:endParaRPr lang="tr-TR"/>
                    </a:p>
                  </a:txBody>
                  <a:tcPr/>
                </a:tc>
                <a:tc>
                  <a:txBody>
                    <a:bodyPr/>
                    <a:lstStyle/>
                    <a:p>
                      <a:pPr algn="r"/>
                      <a:r>
                        <a:rPr lang="tr-TR" b="1" dirty="0"/>
                        <a:t>11,073.85</a:t>
                      </a:r>
                    </a:p>
                  </a:txBody>
                  <a:tcPr/>
                </a:tc>
                <a:extLst>
                  <a:ext uri="{0D108BD9-81ED-4DB2-BD59-A6C34878D82A}">
                    <a16:rowId xmlns:a16="http://schemas.microsoft.com/office/drawing/2014/main" val="1174514138"/>
                  </a:ext>
                </a:extLst>
              </a:tr>
              <a:tr h="910253">
                <a:tc gridSpan="3">
                  <a:txBody>
                    <a:bodyPr/>
                    <a:lstStyle/>
                    <a:p>
                      <a:pPr algn="r"/>
                      <a:r>
                        <a:rPr lang="tr-TR" dirty="0"/>
                        <a:t>Toplam Sınır Alanı:</a:t>
                      </a:r>
                    </a:p>
                  </a:txBody>
                  <a:tcPr/>
                </a:tc>
                <a:tc hMerge="1">
                  <a:txBody>
                    <a:bodyPr/>
                    <a:lstStyle/>
                    <a:p>
                      <a:endParaRPr lang="tr-TR"/>
                    </a:p>
                  </a:txBody>
                  <a:tcPr/>
                </a:tc>
                <a:tc hMerge="1">
                  <a:txBody>
                    <a:bodyPr/>
                    <a:lstStyle/>
                    <a:p>
                      <a:endParaRPr lang="tr-TR"/>
                    </a:p>
                  </a:txBody>
                  <a:tcPr/>
                </a:tc>
                <a:tc>
                  <a:txBody>
                    <a:bodyPr/>
                    <a:lstStyle/>
                    <a:p>
                      <a:pPr algn="r"/>
                      <a:r>
                        <a:rPr lang="tr-TR" b="1" dirty="0"/>
                        <a:t>2,850,414.15</a:t>
                      </a:r>
                    </a:p>
                  </a:txBody>
                  <a:tcPr/>
                </a:tc>
                <a:extLst>
                  <a:ext uri="{0D108BD9-81ED-4DB2-BD59-A6C34878D82A}">
                    <a16:rowId xmlns:a16="http://schemas.microsoft.com/office/drawing/2014/main" val="383484952"/>
                  </a:ext>
                </a:extLst>
              </a:tr>
            </a:tbl>
          </a:graphicData>
        </a:graphic>
      </p:graphicFrame>
      <p:sp>
        <p:nvSpPr>
          <p:cNvPr id="9"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ARAZİ</a:t>
            </a:r>
          </a:p>
        </p:txBody>
      </p:sp>
      <p:pic>
        <p:nvPicPr>
          <p:cNvPr id="5" name="Resim 4" descr="harita içeren bir resim&#10;&#10;Açıklama otomatik olarak oluşturuldu">
            <a:extLst>
              <a:ext uri="{FF2B5EF4-FFF2-40B4-BE49-F238E27FC236}">
                <a16:creationId xmlns:a16="http://schemas.microsoft.com/office/drawing/2014/main" id="{DAAC369D-E1B7-41E7-9D70-7CC7D69D3994}"/>
              </a:ext>
            </a:extLst>
          </p:cNvPr>
          <p:cNvPicPr>
            <a:picLocks noChangeAspect="1"/>
          </p:cNvPicPr>
          <p:nvPr/>
        </p:nvPicPr>
        <p:blipFill rotWithShape="1">
          <a:blip r:embed="rId3"/>
          <a:srcRect l="19712" r="2140" b="9022"/>
          <a:stretch/>
        </p:blipFill>
        <p:spPr>
          <a:xfrm>
            <a:off x="9318551" y="4008907"/>
            <a:ext cx="13805610" cy="9040532"/>
          </a:xfrm>
          <a:prstGeom prst="rect">
            <a:avLst/>
          </a:prstGeom>
        </p:spPr>
      </p:pic>
    </p:spTree>
    <p:extLst>
      <p:ext uri="{BB962C8B-B14F-4D97-AF65-F5344CB8AC3E}">
        <p14:creationId xmlns:p14="http://schemas.microsoft.com/office/powerpoint/2010/main" val="310895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arita içeren bir resim&#10;&#10;Açıklama otomatik olarak oluşturuldu">
            <a:extLst>
              <a:ext uri="{FF2B5EF4-FFF2-40B4-BE49-F238E27FC236}">
                <a16:creationId xmlns:a16="http://schemas.microsoft.com/office/drawing/2014/main" id="{EF5A7135-A81B-44D4-9223-B9CFF3C89D31}"/>
              </a:ext>
            </a:extLst>
          </p:cNvPr>
          <p:cNvPicPr>
            <a:picLocks noChangeAspect="1"/>
          </p:cNvPicPr>
          <p:nvPr/>
        </p:nvPicPr>
        <p:blipFill>
          <a:blip r:embed="rId2"/>
          <a:stretch>
            <a:fillRect/>
          </a:stretch>
        </p:blipFill>
        <p:spPr>
          <a:xfrm>
            <a:off x="1685600" y="0"/>
            <a:ext cx="11734167" cy="13716000"/>
          </a:xfrm>
          <a:prstGeom prst="rect">
            <a:avLst/>
          </a:prstGeom>
        </p:spPr>
      </p:pic>
      <p:sp>
        <p:nvSpPr>
          <p:cNvPr id="26" name="Shape 55"/>
          <p:cNvSpPr/>
          <p:nvPr/>
        </p:nvSpPr>
        <p:spPr>
          <a:xfrm>
            <a:off x="14051902" y="3074131"/>
            <a:ext cx="8640148" cy="2322322"/>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4000" b="1" dirty="0">
                <a:solidFill>
                  <a:srgbClr val="09422B"/>
                </a:solidFill>
                <a:latin typeface="Myriad Pro" panose="020B0503030403020204" pitchFamily="34" charset="0"/>
              </a:rPr>
              <a:t>BERGAMA TARIMA DAYALI </a:t>
            </a:r>
          </a:p>
          <a:p>
            <a:pPr algn="ctr"/>
            <a:r>
              <a:rPr lang="tr-TR" sz="4000" b="1" dirty="0">
                <a:solidFill>
                  <a:srgbClr val="09422B"/>
                </a:solidFill>
                <a:latin typeface="Myriad Pro" panose="020B0503030403020204" pitchFamily="34" charset="0"/>
              </a:rPr>
              <a:t>SÜT</a:t>
            </a:r>
          </a:p>
          <a:p>
            <a:pPr algn="ctr"/>
            <a:r>
              <a:rPr lang="tr-TR" sz="4000" b="1" dirty="0">
                <a:solidFill>
                  <a:srgbClr val="09422B"/>
                </a:solidFill>
                <a:latin typeface="Myriad Pro" panose="020B0503030403020204" pitchFamily="34" charset="0"/>
              </a:rPr>
              <a:t>İHTİSAS ORGANİZE SANAYİ BÖLGESİ</a:t>
            </a:r>
          </a:p>
        </p:txBody>
      </p:sp>
      <p:sp>
        <p:nvSpPr>
          <p:cNvPr id="28" name="Shape 55"/>
          <p:cNvSpPr/>
          <p:nvPr/>
        </p:nvSpPr>
        <p:spPr>
          <a:xfrm>
            <a:off x="14051902" y="5913600"/>
            <a:ext cx="8751283" cy="1946724"/>
          </a:xfrm>
          <a:prstGeom prst="rect">
            <a:avLst/>
          </a:prstGeom>
          <a:solidFill>
            <a:srgbClr val="E8EAEC"/>
          </a:solidFill>
          <a:ln/>
        </p:spPr>
        <p:style>
          <a:lnRef idx="1">
            <a:schemeClr val="accent3"/>
          </a:lnRef>
          <a:fillRef idx="2">
            <a:schemeClr val="accent3"/>
          </a:fillRef>
          <a:effectRef idx="1">
            <a:schemeClr val="accent3"/>
          </a:effectRef>
          <a:fontRef idx="minor">
            <a:schemeClr val="dk1"/>
          </a:fontRef>
        </p:style>
        <p:txBody>
          <a:bodyPr spcFirstLastPara="1" wrap="square" lIns="0" tIns="0" rIns="0" bIns="0" anchor="ctr" anchorCtr="0">
            <a:noAutofit/>
          </a:bodyPr>
          <a:lstStyle/>
          <a:p>
            <a:pPr algn="ctr"/>
            <a:r>
              <a:rPr lang="tr-TR" sz="4800" b="1" dirty="0">
                <a:solidFill>
                  <a:srgbClr val="09422B"/>
                </a:solidFill>
                <a:latin typeface="Myriad Pro" panose="020B0503030403020204" pitchFamily="34" charset="0"/>
              </a:rPr>
              <a:t>TOPLAM ALAN</a:t>
            </a:r>
          </a:p>
          <a:p>
            <a:pPr algn="ctr"/>
            <a:r>
              <a:rPr lang="tr-TR" sz="5400" b="1" dirty="0">
                <a:latin typeface="Myriad Pro" panose="020B0503030403020204" pitchFamily="34" charset="0"/>
                <a:cs typeface="Times New Roman" panose="02020603050405020304" pitchFamily="18" charset="0"/>
              </a:rPr>
              <a:t>2 850 414 m</a:t>
            </a:r>
            <a:r>
              <a:rPr lang="tr-TR" sz="5400" b="1" baseline="30000" dirty="0">
                <a:latin typeface="Myriad Pro" panose="020B0503030403020204" pitchFamily="34" charset="0"/>
                <a:cs typeface="Times New Roman" panose="02020603050405020304" pitchFamily="18" charset="0"/>
              </a:rPr>
              <a:t>2</a:t>
            </a:r>
          </a:p>
        </p:txBody>
      </p:sp>
      <p:sp>
        <p:nvSpPr>
          <p:cNvPr id="7" name="Shape 55"/>
          <p:cNvSpPr/>
          <p:nvPr/>
        </p:nvSpPr>
        <p:spPr>
          <a:xfrm>
            <a:off x="5952932" y="1134971"/>
            <a:ext cx="16739118" cy="726375"/>
          </a:xfrm>
          <a:prstGeom prst="rect">
            <a:avLst/>
          </a:prstGeom>
          <a:noFill/>
          <a:ln>
            <a:noFill/>
          </a:ln>
        </p:spPr>
        <p:txBody>
          <a:bodyPr spcFirstLastPara="1" wrap="square" lIns="0" tIns="0" rIns="0" bIns="0" anchor="ctr" anchorCtr="0">
            <a:noAutofit/>
          </a:bodyPr>
          <a:lstStyle/>
          <a:p>
            <a:pPr algn="r"/>
            <a:r>
              <a:rPr lang="tr-TR" sz="8800" b="1" dirty="0">
                <a:solidFill>
                  <a:schemeClr val="accent1">
                    <a:lumMod val="75000"/>
                  </a:schemeClr>
                </a:solidFill>
                <a:latin typeface="Myriad Pro" panose="020B0503030403020204" pitchFamily="34" charset="0"/>
              </a:rPr>
              <a:t>ALAN</a:t>
            </a:r>
          </a:p>
        </p:txBody>
      </p:sp>
      <p:sp>
        <p:nvSpPr>
          <p:cNvPr id="8" name="Dikdörtgen 7">
            <a:extLst>
              <a:ext uri="{FF2B5EF4-FFF2-40B4-BE49-F238E27FC236}">
                <a16:creationId xmlns:a16="http://schemas.microsoft.com/office/drawing/2014/main" id="{4EB11C8C-14B3-4C71-A58D-5E704DD6B697}"/>
              </a:ext>
            </a:extLst>
          </p:cNvPr>
          <p:cNvSpPr/>
          <p:nvPr/>
        </p:nvSpPr>
        <p:spPr>
          <a:xfrm>
            <a:off x="13419767" y="354563"/>
            <a:ext cx="632135" cy="271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descr="harita içeren bir resim&#10;&#10;Açıklama otomatik olarak oluşturuldu">
            <a:extLst>
              <a:ext uri="{FF2B5EF4-FFF2-40B4-BE49-F238E27FC236}">
                <a16:creationId xmlns:a16="http://schemas.microsoft.com/office/drawing/2014/main" id="{D48FDC71-4B18-44CD-BDCC-9DD5A922E58F}"/>
              </a:ext>
            </a:extLst>
          </p:cNvPr>
          <p:cNvPicPr>
            <a:picLocks noChangeAspect="1"/>
          </p:cNvPicPr>
          <p:nvPr/>
        </p:nvPicPr>
        <p:blipFill>
          <a:blip r:embed="rId3"/>
          <a:stretch>
            <a:fillRect/>
          </a:stretch>
        </p:blipFill>
        <p:spPr>
          <a:xfrm>
            <a:off x="563496" y="4488055"/>
            <a:ext cx="6502322" cy="8828934"/>
          </a:xfrm>
          <a:prstGeom prst="rect">
            <a:avLst/>
          </a:prstGeom>
        </p:spPr>
      </p:pic>
      <p:pic>
        <p:nvPicPr>
          <p:cNvPr id="11" name="Resim 10">
            <a:extLst>
              <a:ext uri="{FF2B5EF4-FFF2-40B4-BE49-F238E27FC236}">
                <a16:creationId xmlns:a16="http://schemas.microsoft.com/office/drawing/2014/main" id="{B6E51221-C880-4661-AEF9-370B4CFC1657}"/>
              </a:ext>
            </a:extLst>
          </p:cNvPr>
          <p:cNvPicPr>
            <a:picLocks noChangeAspect="1"/>
          </p:cNvPicPr>
          <p:nvPr/>
        </p:nvPicPr>
        <p:blipFill>
          <a:blip r:embed="rId4"/>
          <a:stretch>
            <a:fillRect/>
          </a:stretch>
        </p:blipFill>
        <p:spPr>
          <a:xfrm>
            <a:off x="14730154" y="8111759"/>
            <a:ext cx="7742416" cy="4821540"/>
          </a:xfrm>
          <a:prstGeom prst="rect">
            <a:avLst/>
          </a:prstGeom>
        </p:spPr>
      </p:pic>
    </p:spTree>
    <p:extLst>
      <p:ext uri="{BB962C8B-B14F-4D97-AF65-F5344CB8AC3E}">
        <p14:creationId xmlns:p14="http://schemas.microsoft.com/office/powerpoint/2010/main" val="448960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11757</TotalTime>
  <Words>1478</Words>
  <Application>Microsoft Office PowerPoint</Application>
  <PresentationFormat>Özel</PresentationFormat>
  <Paragraphs>320</Paragraphs>
  <Slides>21</Slides>
  <Notes>16</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21</vt:i4>
      </vt:variant>
    </vt:vector>
  </HeadingPairs>
  <TitlesOfParts>
    <vt:vector size="28" baseType="lpstr">
      <vt:lpstr>Calibri Light</vt:lpstr>
      <vt:lpstr>Source Sans Pro</vt:lpstr>
      <vt:lpstr>Calibri</vt:lpstr>
      <vt:lpstr>Myriad Pro</vt:lpstr>
      <vt:lpstr>Wingdings</vt:lpstr>
      <vt:lpstr>Arial</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Fatih ÜÇGÜN</dc:creator>
  <cp:lastModifiedBy>Fatih ÜÇGÜN</cp:lastModifiedBy>
  <cp:revision>503</cp:revision>
  <dcterms:modified xsi:type="dcterms:W3CDTF">2020-11-06T11:52:18Z</dcterms:modified>
</cp:coreProperties>
</file>